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60" r:id="rId2"/>
    <p:sldId id="637" r:id="rId3"/>
    <p:sldId id="638" r:id="rId4"/>
    <p:sldId id="639" r:id="rId5"/>
    <p:sldId id="32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B8D"/>
    <a:srgbClr val="C28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snapToGrid="0">
      <p:cViewPr>
        <p:scale>
          <a:sx n="120" d="100"/>
          <a:sy n="120" d="100"/>
        </p:scale>
        <p:origin x="38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D0E5D-B586-4BA3-B711-E51719DF771D}" type="datetimeFigureOut">
              <a:rPr lang="en-US" smtClean="0"/>
              <a:t>12/22/2020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4EA1F-62EA-4074-8C24-AEDE2D5CC909}" type="slidenum">
              <a:rPr lang="en-US" smtClean="0"/>
              <a:t>‹#›</a:t>
            </a:fld>
            <a:endParaRPr lang="en-US"/>
          </a:p>
        </p:txBody>
      </p:sp>
    </p:spTree>
    <p:extLst>
      <p:ext uri="{BB962C8B-B14F-4D97-AF65-F5344CB8AC3E}">
        <p14:creationId xmlns:p14="http://schemas.microsoft.com/office/powerpoint/2010/main" val="417599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F0D42CE8-E4F3-43D9-B4EC-80C8C18DD5AB}"/>
              </a:ext>
            </a:extLst>
          </p:cNvPr>
          <p:cNvSpPr>
            <a:spLocks noGrp="1" noRot="1" noChangeAspect="1" noChangeArrowheads="1" noTextEdit="1"/>
          </p:cNvSpPr>
          <p:nvPr>
            <p:ph type="sldImg"/>
          </p:nvPr>
        </p:nvSpPr>
        <p:spPr/>
      </p:sp>
      <p:sp>
        <p:nvSpPr>
          <p:cNvPr id="114691" name="Notes Placeholder 2">
            <a:extLst>
              <a:ext uri="{FF2B5EF4-FFF2-40B4-BE49-F238E27FC236}">
                <a16:creationId xmlns:a16="http://schemas.microsoft.com/office/drawing/2014/main" id="{4BAF81A7-640B-4E90-8090-63D79268AC78}"/>
              </a:ext>
            </a:extLst>
          </p:cNvPr>
          <p:cNvSpPr>
            <a:spLocks noGrp="1" noChangeArrowheads="1"/>
          </p:cNvSpPr>
          <p:nvPr>
            <p:ph type="body" idx="1"/>
          </p:nvPr>
        </p:nvSpPr>
        <p:spPr/>
        <p:txBody>
          <a:bodyPr/>
          <a:lstStyle/>
          <a:p>
            <a:pPr eaLnBrk="1" hangingPunct="1">
              <a:spcBef>
                <a:spcPct val="0"/>
              </a:spcBef>
            </a:pPr>
            <a:r>
              <a:rPr lang="en-US" altLang="en-US" dirty="0"/>
              <a:t>Don’t forget, head to powerofvitality.com and click register now to get started immediately! </a:t>
            </a:r>
          </a:p>
        </p:txBody>
      </p:sp>
      <p:sp>
        <p:nvSpPr>
          <p:cNvPr id="114692" name="Slide Number Placeholder 3">
            <a:extLst>
              <a:ext uri="{FF2B5EF4-FFF2-40B4-BE49-F238E27FC236}">
                <a16:creationId xmlns:a16="http://schemas.microsoft.com/office/drawing/2014/main" id="{BA4A1CD9-0BB0-492F-866A-DA1CCDB3AF85}"/>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fld id="{FCE26544-6B00-4CED-969A-981D9BA65FD6}" type="slidenum">
              <a:rPr lang="en-US" altLang="en-US"/>
              <a:pPr eaLnBrk="1"/>
              <a:t>1</a:t>
            </a:fld>
            <a:endParaRPr lang="en-US" altLang="en-US"/>
          </a:p>
        </p:txBody>
      </p:sp>
    </p:spTree>
    <p:extLst>
      <p:ext uri="{BB962C8B-B14F-4D97-AF65-F5344CB8AC3E}">
        <p14:creationId xmlns:p14="http://schemas.microsoft.com/office/powerpoint/2010/main" val="168200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D987D46-0878-4910-8A3D-1A89FD4A92F2}"/>
              </a:ext>
            </a:extLst>
          </p:cNvPr>
          <p:cNvSpPr>
            <a:spLocks noGrp="1" noRot="1" noChangeAspect="1" noChangeArrowheads="1" noTextEdit="1"/>
          </p:cNvSpPr>
          <p:nvPr>
            <p:ph type="sldImg"/>
          </p:nvPr>
        </p:nvSpPr>
        <p:spPr/>
      </p:sp>
      <p:sp>
        <p:nvSpPr>
          <p:cNvPr id="112643" name="Notes Placeholder 2">
            <a:extLst>
              <a:ext uri="{FF2B5EF4-FFF2-40B4-BE49-F238E27FC236}">
                <a16:creationId xmlns:a16="http://schemas.microsoft.com/office/drawing/2014/main" id="{A0AB7F2C-4AD2-410D-8592-C50225B529E5}"/>
              </a:ext>
            </a:extLst>
          </p:cNvPr>
          <p:cNvSpPr>
            <a:spLocks noGrp="1" noChangeArrowheads="1"/>
          </p:cNvSpPr>
          <p:nvPr>
            <p:ph type="body" idx="1"/>
          </p:nvPr>
        </p:nvSpPr>
        <p:spPr/>
        <p:txBody>
          <a:bodyPr/>
          <a:lstStyle/>
          <a:p>
            <a:pPr eaLnBrk="1" hangingPunct="1">
              <a:spcBef>
                <a:spcPct val="0"/>
              </a:spcBef>
            </a:pPr>
            <a:r>
              <a:rPr lang="en-US" altLang="en-US" dirty="0"/>
              <a:t>If you ever have any questions, need extra assistance or need to contact Vitality for any other reason and cannot find the help you need through the Guide to Vitality, the best way to do so is by calling the number on the screen here.  You can also email the customer care representatives, but calling is a much quicker way to resolve issues as they can troubleshoot on the spot!  Please note:  the customer care line is available M-F 8am-5pm Central Standard Time.</a:t>
            </a:r>
          </a:p>
        </p:txBody>
      </p:sp>
      <p:sp>
        <p:nvSpPr>
          <p:cNvPr id="112644" name="Slide Number Placeholder 3">
            <a:extLst>
              <a:ext uri="{FF2B5EF4-FFF2-40B4-BE49-F238E27FC236}">
                <a16:creationId xmlns:a16="http://schemas.microsoft.com/office/drawing/2014/main" id="{E67456F6-419D-44A6-A1D9-2123DCBEB7E9}"/>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fld id="{6886002B-1179-4104-A49A-D3896773D0F6}" type="slidenum">
              <a:rPr lang="en-US" altLang="en-US"/>
              <a:pPr eaLnBrk="1"/>
              <a:t>5</a:t>
            </a:fld>
            <a:endParaRPr lang="en-US" altLang="en-US"/>
          </a:p>
        </p:txBody>
      </p:sp>
    </p:spTree>
    <p:extLst>
      <p:ext uri="{BB962C8B-B14F-4D97-AF65-F5344CB8AC3E}">
        <p14:creationId xmlns:p14="http://schemas.microsoft.com/office/powerpoint/2010/main" val="62761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839C-BBB4-426F-AA7A-87FAB775D9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9E7B05-88A8-4644-8982-30386F1101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B01A6F-14A1-4B17-AA00-E87B02B47606}"/>
              </a:ext>
            </a:extLst>
          </p:cNvPr>
          <p:cNvSpPr>
            <a:spLocks noGrp="1"/>
          </p:cNvSpPr>
          <p:nvPr>
            <p:ph type="dt" sz="half" idx="10"/>
          </p:nvPr>
        </p:nvSpPr>
        <p:spPr/>
        <p:txBody>
          <a:bodyPr/>
          <a:lstStyle/>
          <a:p>
            <a:fld id="{85AAA0D8-9F90-48B1-8FC2-77FE6B1A33DE}" type="datetimeFigureOut">
              <a:rPr lang="en-US" smtClean="0"/>
              <a:t>12/22/2020</a:t>
            </a:fld>
            <a:endParaRPr lang="en-US"/>
          </a:p>
        </p:txBody>
      </p:sp>
      <p:sp>
        <p:nvSpPr>
          <p:cNvPr id="5" name="Footer Placeholder 4">
            <a:extLst>
              <a:ext uri="{FF2B5EF4-FFF2-40B4-BE49-F238E27FC236}">
                <a16:creationId xmlns:a16="http://schemas.microsoft.com/office/drawing/2014/main" id="{52486DFE-1FF3-49D8-9488-BEBFB0F46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65975-3315-4CF7-A0CC-02254841C7F5}"/>
              </a:ext>
            </a:extLst>
          </p:cNvPr>
          <p:cNvSpPr>
            <a:spLocks noGrp="1"/>
          </p:cNvSpPr>
          <p:nvPr>
            <p:ph type="sldNum" sz="quarter" idx="12"/>
          </p:nvPr>
        </p:nvSpPr>
        <p:spPr/>
        <p:txBody>
          <a:bodyPr/>
          <a:lstStyle/>
          <a:p>
            <a:fld id="{21D95615-115E-4C79-8DB9-95D2AB83D032}" type="slidenum">
              <a:rPr lang="en-US" smtClean="0"/>
              <a:t>‹#›</a:t>
            </a:fld>
            <a:endParaRPr lang="en-US"/>
          </a:p>
        </p:txBody>
      </p:sp>
    </p:spTree>
    <p:extLst>
      <p:ext uri="{BB962C8B-B14F-4D97-AF65-F5344CB8AC3E}">
        <p14:creationId xmlns:p14="http://schemas.microsoft.com/office/powerpoint/2010/main" val="326907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BB86-7132-40F1-846A-FA0AE8A886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8B8DE6-9552-4976-B50C-011552E671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3C813-CED5-44B2-88D1-5DECA59D0A91}"/>
              </a:ext>
            </a:extLst>
          </p:cNvPr>
          <p:cNvSpPr>
            <a:spLocks noGrp="1"/>
          </p:cNvSpPr>
          <p:nvPr>
            <p:ph type="dt" sz="half" idx="10"/>
          </p:nvPr>
        </p:nvSpPr>
        <p:spPr/>
        <p:txBody>
          <a:bodyPr/>
          <a:lstStyle/>
          <a:p>
            <a:fld id="{85AAA0D8-9F90-48B1-8FC2-77FE6B1A33DE}" type="datetimeFigureOut">
              <a:rPr lang="en-US" smtClean="0"/>
              <a:t>12/22/2020</a:t>
            </a:fld>
            <a:endParaRPr lang="en-US"/>
          </a:p>
        </p:txBody>
      </p:sp>
      <p:sp>
        <p:nvSpPr>
          <p:cNvPr id="5" name="Footer Placeholder 4">
            <a:extLst>
              <a:ext uri="{FF2B5EF4-FFF2-40B4-BE49-F238E27FC236}">
                <a16:creationId xmlns:a16="http://schemas.microsoft.com/office/drawing/2014/main" id="{09E64655-48A2-4CF9-9D0D-8B0E00621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8AFEB-B1AA-40CC-9AC6-9E90C58A389D}"/>
              </a:ext>
            </a:extLst>
          </p:cNvPr>
          <p:cNvSpPr>
            <a:spLocks noGrp="1"/>
          </p:cNvSpPr>
          <p:nvPr>
            <p:ph type="sldNum" sz="quarter" idx="12"/>
          </p:nvPr>
        </p:nvSpPr>
        <p:spPr/>
        <p:txBody>
          <a:bodyPr/>
          <a:lstStyle/>
          <a:p>
            <a:fld id="{21D95615-115E-4C79-8DB9-95D2AB83D032}" type="slidenum">
              <a:rPr lang="en-US" smtClean="0"/>
              <a:t>‹#›</a:t>
            </a:fld>
            <a:endParaRPr lang="en-US"/>
          </a:p>
        </p:txBody>
      </p:sp>
    </p:spTree>
    <p:extLst>
      <p:ext uri="{BB962C8B-B14F-4D97-AF65-F5344CB8AC3E}">
        <p14:creationId xmlns:p14="http://schemas.microsoft.com/office/powerpoint/2010/main" val="132268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B25A52-CEF5-4B0A-865D-6B1A53637C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929DF9-3518-40DD-861F-BF473EEB63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8AF3E-8290-496B-A324-B2F10882D963}"/>
              </a:ext>
            </a:extLst>
          </p:cNvPr>
          <p:cNvSpPr>
            <a:spLocks noGrp="1"/>
          </p:cNvSpPr>
          <p:nvPr>
            <p:ph type="dt" sz="half" idx="10"/>
          </p:nvPr>
        </p:nvSpPr>
        <p:spPr/>
        <p:txBody>
          <a:bodyPr/>
          <a:lstStyle/>
          <a:p>
            <a:fld id="{85AAA0D8-9F90-48B1-8FC2-77FE6B1A33DE}" type="datetimeFigureOut">
              <a:rPr lang="en-US" smtClean="0"/>
              <a:t>12/22/2020</a:t>
            </a:fld>
            <a:endParaRPr lang="en-US"/>
          </a:p>
        </p:txBody>
      </p:sp>
      <p:sp>
        <p:nvSpPr>
          <p:cNvPr id="5" name="Footer Placeholder 4">
            <a:extLst>
              <a:ext uri="{FF2B5EF4-FFF2-40B4-BE49-F238E27FC236}">
                <a16:creationId xmlns:a16="http://schemas.microsoft.com/office/drawing/2014/main" id="{D5CDFD0D-51BE-473F-B309-62FB7C7CF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0FE8B-8701-474A-A807-51409D7E51B0}"/>
              </a:ext>
            </a:extLst>
          </p:cNvPr>
          <p:cNvSpPr>
            <a:spLocks noGrp="1"/>
          </p:cNvSpPr>
          <p:nvPr>
            <p:ph type="sldNum" sz="quarter" idx="12"/>
          </p:nvPr>
        </p:nvSpPr>
        <p:spPr/>
        <p:txBody>
          <a:bodyPr/>
          <a:lstStyle/>
          <a:p>
            <a:fld id="{21D95615-115E-4C79-8DB9-95D2AB83D032}" type="slidenum">
              <a:rPr lang="en-US" smtClean="0"/>
              <a:t>‹#›</a:t>
            </a:fld>
            <a:endParaRPr lang="en-US"/>
          </a:p>
        </p:txBody>
      </p:sp>
    </p:spTree>
    <p:extLst>
      <p:ext uri="{BB962C8B-B14F-4D97-AF65-F5344CB8AC3E}">
        <p14:creationId xmlns:p14="http://schemas.microsoft.com/office/powerpoint/2010/main" val="39327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r>
              <a:rPr lang="en-US"/>
              <a:t>Click to edit Master title style</a:t>
            </a:r>
            <a:endParaRPr/>
          </a:p>
        </p:txBody>
      </p:sp>
      <p:sp>
        <p:nvSpPr>
          <p:cNvPr id="34" name="Shape 34"/>
          <p:cNvSpPr>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hape 35">
            <a:extLst>
              <a:ext uri="{FF2B5EF4-FFF2-40B4-BE49-F238E27FC236}">
                <a16:creationId xmlns:a16="http://schemas.microsoft.com/office/drawing/2014/main" id="{1FDE0755-D36D-4587-A388-42C0BB05B2B3}"/>
              </a:ext>
            </a:extLst>
          </p:cNvPr>
          <p:cNvSpPr>
            <a:spLocks noGrp="1"/>
          </p:cNvSpPr>
          <p:nvPr>
            <p:ph type="sldNum" sz="quarter" idx="10"/>
          </p:nvPr>
        </p:nvSpPr>
        <p:spPr/>
        <p:txBody>
          <a:bodyPr/>
          <a:lstStyle>
            <a:lvl1pPr>
              <a:defRPr/>
            </a:lvl1pPr>
          </a:lstStyle>
          <a:p>
            <a:pPr>
              <a:defRPr/>
            </a:pPr>
            <a:fld id="{A322C4A3-A048-440E-8AEC-376A0C348ADA}" type="slidenum">
              <a:rPr/>
              <a:pPr>
                <a:defRPr/>
              </a:pPr>
              <a:t>‹#›</a:t>
            </a:fld>
            <a:endParaRPr/>
          </a:p>
        </p:txBody>
      </p:sp>
    </p:spTree>
    <p:extLst>
      <p:ext uri="{BB962C8B-B14F-4D97-AF65-F5344CB8AC3E}">
        <p14:creationId xmlns:p14="http://schemas.microsoft.com/office/powerpoint/2010/main" val="14067424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BDA6-CCCF-46DE-ABD9-68BF51BCA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3D01D-40D2-4784-B0E5-907F44A048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6F5E8-D1BE-4C47-95BC-826E154AF091}"/>
              </a:ext>
            </a:extLst>
          </p:cNvPr>
          <p:cNvSpPr>
            <a:spLocks noGrp="1"/>
          </p:cNvSpPr>
          <p:nvPr>
            <p:ph type="dt" sz="half" idx="10"/>
          </p:nvPr>
        </p:nvSpPr>
        <p:spPr/>
        <p:txBody>
          <a:bodyPr/>
          <a:lstStyle/>
          <a:p>
            <a:fld id="{85AAA0D8-9F90-48B1-8FC2-77FE6B1A33DE}" type="datetimeFigureOut">
              <a:rPr lang="en-US" smtClean="0"/>
              <a:t>12/22/2020</a:t>
            </a:fld>
            <a:endParaRPr lang="en-US"/>
          </a:p>
        </p:txBody>
      </p:sp>
      <p:sp>
        <p:nvSpPr>
          <p:cNvPr id="5" name="Footer Placeholder 4">
            <a:extLst>
              <a:ext uri="{FF2B5EF4-FFF2-40B4-BE49-F238E27FC236}">
                <a16:creationId xmlns:a16="http://schemas.microsoft.com/office/drawing/2014/main" id="{4066768C-C1E7-4085-83A1-0884FA40B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91070-B4DC-49D0-845F-73C676C5272A}"/>
              </a:ext>
            </a:extLst>
          </p:cNvPr>
          <p:cNvSpPr>
            <a:spLocks noGrp="1"/>
          </p:cNvSpPr>
          <p:nvPr>
            <p:ph type="sldNum" sz="quarter" idx="12"/>
          </p:nvPr>
        </p:nvSpPr>
        <p:spPr/>
        <p:txBody>
          <a:bodyPr/>
          <a:lstStyle/>
          <a:p>
            <a:fld id="{21D95615-115E-4C79-8DB9-95D2AB83D032}" type="slidenum">
              <a:rPr lang="en-US" smtClean="0"/>
              <a:t>‹#›</a:t>
            </a:fld>
            <a:endParaRPr lang="en-US"/>
          </a:p>
        </p:txBody>
      </p:sp>
    </p:spTree>
    <p:extLst>
      <p:ext uri="{BB962C8B-B14F-4D97-AF65-F5344CB8AC3E}">
        <p14:creationId xmlns:p14="http://schemas.microsoft.com/office/powerpoint/2010/main" val="29245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E255-BC79-4FC0-A03F-BA4EA4CD6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EACBCB-44C8-4278-882D-12901AD95B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934513-27DC-42D1-A666-D725A70E4EBF}"/>
              </a:ext>
            </a:extLst>
          </p:cNvPr>
          <p:cNvSpPr>
            <a:spLocks noGrp="1"/>
          </p:cNvSpPr>
          <p:nvPr>
            <p:ph type="dt" sz="half" idx="10"/>
          </p:nvPr>
        </p:nvSpPr>
        <p:spPr/>
        <p:txBody>
          <a:bodyPr/>
          <a:lstStyle/>
          <a:p>
            <a:fld id="{85AAA0D8-9F90-48B1-8FC2-77FE6B1A33DE}" type="datetimeFigureOut">
              <a:rPr lang="en-US" smtClean="0"/>
              <a:t>12/22/2020</a:t>
            </a:fld>
            <a:endParaRPr lang="en-US"/>
          </a:p>
        </p:txBody>
      </p:sp>
      <p:sp>
        <p:nvSpPr>
          <p:cNvPr id="5" name="Footer Placeholder 4">
            <a:extLst>
              <a:ext uri="{FF2B5EF4-FFF2-40B4-BE49-F238E27FC236}">
                <a16:creationId xmlns:a16="http://schemas.microsoft.com/office/drawing/2014/main" id="{BBD7D2EF-33EF-4E26-A464-C41C718F4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E2E5F-DF95-45C9-8801-E9531EA93F64}"/>
              </a:ext>
            </a:extLst>
          </p:cNvPr>
          <p:cNvSpPr>
            <a:spLocks noGrp="1"/>
          </p:cNvSpPr>
          <p:nvPr>
            <p:ph type="sldNum" sz="quarter" idx="12"/>
          </p:nvPr>
        </p:nvSpPr>
        <p:spPr/>
        <p:txBody>
          <a:bodyPr/>
          <a:lstStyle/>
          <a:p>
            <a:fld id="{21D95615-115E-4C79-8DB9-95D2AB83D032}" type="slidenum">
              <a:rPr lang="en-US" smtClean="0"/>
              <a:t>‹#›</a:t>
            </a:fld>
            <a:endParaRPr lang="en-US"/>
          </a:p>
        </p:txBody>
      </p:sp>
    </p:spTree>
    <p:extLst>
      <p:ext uri="{BB962C8B-B14F-4D97-AF65-F5344CB8AC3E}">
        <p14:creationId xmlns:p14="http://schemas.microsoft.com/office/powerpoint/2010/main" val="158541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4BF8-578D-4283-8DCB-675599EA1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BD819-E767-43B3-A824-EDB9949430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655360-9289-4B8E-BB55-CF73EA0227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758C6B-064D-4013-8DD7-B801ACD505CA}"/>
              </a:ext>
            </a:extLst>
          </p:cNvPr>
          <p:cNvSpPr>
            <a:spLocks noGrp="1"/>
          </p:cNvSpPr>
          <p:nvPr>
            <p:ph type="dt" sz="half" idx="10"/>
          </p:nvPr>
        </p:nvSpPr>
        <p:spPr/>
        <p:txBody>
          <a:bodyPr/>
          <a:lstStyle/>
          <a:p>
            <a:fld id="{85AAA0D8-9F90-48B1-8FC2-77FE6B1A33DE}" type="datetimeFigureOut">
              <a:rPr lang="en-US" smtClean="0"/>
              <a:t>12/22/2020</a:t>
            </a:fld>
            <a:endParaRPr lang="en-US"/>
          </a:p>
        </p:txBody>
      </p:sp>
      <p:sp>
        <p:nvSpPr>
          <p:cNvPr id="6" name="Footer Placeholder 5">
            <a:extLst>
              <a:ext uri="{FF2B5EF4-FFF2-40B4-BE49-F238E27FC236}">
                <a16:creationId xmlns:a16="http://schemas.microsoft.com/office/drawing/2014/main" id="{87672C10-04E0-404A-98A3-D0D6C3F24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74FCD-6A7A-4639-864A-B00508035FB0}"/>
              </a:ext>
            </a:extLst>
          </p:cNvPr>
          <p:cNvSpPr>
            <a:spLocks noGrp="1"/>
          </p:cNvSpPr>
          <p:nvPr>
            <p:ph type="sldNum" sz="quarter" idx="12"/>
          </p:nvPr>
        </p:nvSpPr>
        <p:spPr/>
        <p:txBody>
          <a:bodyPr/>
          <a:lstStyle/>
          <a:p>
            <a:fld id="{21D95615-115E-4C79-8DB9-95D2AB83D032}" type="slidenum">
              <a:rPr lang="en-US" smtClean="0"/>
              <a:t>‹#›</a:t>
            </a:fld>
            <a:endParaRPr lang="en-US"/>
          </a:p>
        </p:txBody>
      </p:sp>
    </p:spTree>
    <p:extLst>
      <p:ext uri="{BB962C8B-B14F-4D97-AF65-F5344CB8AC3E}">
        <p14:creationId xmlns:p14="http://schemas.microsoft.com/office/powerpoint/2010/main" val="131111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2F63-32F2-411A-B7F3-E7889E4704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9C496-3A84-42E0-9440-C0308CDC4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78A19-0F89-4889-ACA4-08B794E2F3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7A52C7-EBAE-4F6C-8646-DE0BD6743E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81E964-FCCD-4E63-AD10-9E152844DA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D09ED1-A4A3-4728-BCA4-BF5B3AF6F6D9}"/>
              </a:ext>
            </a:extLst>
          </p:cNvPr>
          <p:cNvSpPr>
            <a:spLocks noGrp="1"/>
          </p:cNvSpPr>
          <p:nvPr>
            <p:ph type="dt" sz="half" idx="10"/>
          </p:nvPr>
        </p:nvSpPr>
        <p:spPr/>
        <p:txBody>
          <a:bodyPr/>
          <a:lstStyle/>
          <a:p>
            <a:fld id="{85AAA0D8-9F90-48B1-8FC2-77FE6B1A33DE}" type="datetimeFigureOut">
              <a:rPr lang="en-US" smtClean="0"/>
              <a:t>12/22/2020</a:t>
            </a:fld>
            <a:endParaRPr lang="en-US"/>
          </a:p>
        </p:txBody>
      </p:sp>
      <p:sp>
        <p:nvSpPr>
          <p:cNvPr id="8" name="Footer Placeholder 7">
            <a:extLst>
              <a:ext uri="{FF2B5EF4-FFF2-40B4-BE49-F238E27FC236}">
                <a16:creationId xmlns:a16="http://schemas.microsoft.com/office/drawing/2014/main" id="{87B0218D-397B-41B3-9AE5-E96CD9258E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93C31F-C096-4B8F-89AD-6AFE5FE0BD4D}"/>
              </a:ext>
            </a:extLst>
          </p:cNvPr>
          <p:cNvSpPr>
            <a:spLocks noGrp="1"/>
          </p:cNvSpPr>
          <p:nvPr>
            <p:ph type="sldNum" sz="quarter" idx="12"/>
          </p:nvPr>
        </p:nvSpPr>
        <p:spPr/>
        <p:txBody>
          <a:bodyPr/>
          <a:lstStyle/>
          <a:p>
            <a:fld id="{21D95615-115E-4C79-8DB9-95D2AB83D032}" type="slidenum">
              <a:rPr lang="en-US" smtClean="0"/>
              <a:t>‹#›</a:t>
            </a:fld>
            <a:endParaRPr lang="en-US"/>
          </a:p>
        </p:txBody>
      </p:sp>
    </p:spTree>
    <p:extLst>
      <p:ext uri="{BB962C8B-B14F-4D97-AF65-F5344CB8AC3E}">
        <p14:creationId xmlns:p14="http://schemas.microsoft.com/office/powerpoint/2010/main" val="352345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22E6-C025-458D-B19C-F3CBA94507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19545-2F9A-42E8-882D-6F0F81BF283B}"/>
              </a:ext>
            </a:extLst>
          </p:cNvPr>
          <p:cNvSpPr>
            <a:spLocks noGrp="1"/>
          </p:cNvSpPr>
          <p:nvPr>
            <p:ph type="dt" sz="half" idx="10"/>
          </p:nvPr>
        </p:nvSpPr>
        <p:spPr/>
        <p:txBody>
          <a:bodyPr/>
          <a:lstStyle/>
          <a:p>
            <a:fld id="{85AAA0D8-9F90-48B1-8FC2-77FE6B1A33DE}" type="datetimeFigureOut">
              <a:rPr lang="en-US" smtClean="0"/>
              <a:t>12/22/2020</a:t>
            </a:fld>
            <a:endParaRPr lang="en-US"/>
          </a:p>
        </p:txBody>
      </p:sp>
      <p:sp>
        <p:nvSpPr>
          <p:cNvPr id="4" name="Footer Placeholder 3">
            <a:extLst>
              <a:ext uri="{FF2B5EF4-FFF2-40B4-BE49-F238E27FC236}">
                <a16:creationId xmlns:a16="http://schemas.microsoft.com/office/drawing/2014/main" id="{791DCFAD-29C0-40AF-9A15-2DACDDDF51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C9E710-EA14-46FB-80ED-81B0BB8E01F7}"/>
              </a:ext>
            </a:extLst>
          </p:cNvPr>
          <p:cNvSpPr>
            <a:spLocks noGrp="1"/>
          </p:cNvSpPr>
          <p:nvPr>
            <p:ph type="sldNum" sz="quarter" idx="12"/>
          </p:nvPr>
        </p:nvSpPr>
        <p:spPr/>
        <p:txBody>
          <a:bodyPr/>
          <a:lstStyle/>
          <a:p>
            <a:fld id="{21D95615-115E-4C79-8DB9-95D2AB83D032}" type="slidenum">
              <a:rPr lang="en-US" smtClean="0"/>
              <a:t>‹#›</a:t>
            </a:fld>
            <a:endParaRPr lang="en-US"/>
          </a:p>
        </p:txBody>
      </p:sp>
    </p:spTree>
    <p:extLst>
      <p:ext uri="{BB962C8B-B14F-4D97-AF65-F5344CB8AC3E}">
        <p14:creationId xmlns:p14="http://schemas.microsoft.com/office/powerpoint/2010/main" val="38074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93015A-CDBE-4DDE-8413-519620488BB1}"/>
              </a:ext>
            </a:extLst>
          </p:cNvPr>
          <p:cNvSpPr>
            <a:spLocks noGrp="1"/>
          </p:cNvSpPr>
          <p:nvPr>
            <p:ph type="dt" sz="half" idx="10"/>
          </p:nvPr>
        </p:nvSpPr>
        <p:spPr/>
        <p:txBody>
          <a:bodyPr/>
          <a:lstStyle/>
          <a:p>
            <a:fld id="{85AAA0D8-9F90-48B1-8FC2-77FE6B1A33DE}" type="datetimeFigureOut">
              <a:rPr lang="en-US" smtClean="0"/>
              <a:t>12/22/2020</a:t>
            </a:fld>
            <a:endParaRPr lang="en-US"/>
          </a:p>
        </p:txBody>
      </p:sp>
      <p:sp>
        <p:nvSpPr>
          <p:cNvPr id="3" name="Footer Placeholder 2">
            <a:extLst>
              <a:ext uri="{FF2B5EF4-FFF2-40B4-BE49-F238E27FC236}">
                <a16:creationId xmlns:a16="http://schemas.microsoft.com/office/drawing/2014/main" id="{6DC78D8C-39B5-4B11-AC0E-146A88B086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79A232-14CA-4A14-8816-B7BBFA5B3077}"/>
              </a:ext>
            </a:extLst>
          </p:cNvPr>
          <p:cNvSpPr>
            <a:spLocks noGrp="1"/>
          </p:cNvSpPr>
          <p:nvPr>
            <p:ph type="sldNum" sz="quarter" idx="12"/>
          </p:nvPr>
        </p:nvSpPr>
        <p:spPr/>
        <p:txBody>
          <a:bodyPr/>
          <a:lstStyle/>
          <a:p>
            <a:fld id="{21D95615-115E-4C79-8DB9-95D2AB83D032}" type="slidenum">
              <a:rPr lang="en-US" smtClean="0"/>
              <a:t>‹#›</a:t>
            </a:fld>
            <a:endParaRPr lang="en-US"/>
          </a:p>
        </p:txBody>
      </p:sp>
    </p:spTree>
    <p:extLst>
      <p:ext uri="{BB962C8B-B14F-4D97-AF65-F5344CB8AC3E}">
        <p14:creationId xmlns:p14="http://schemas.microsoft.com/office/powerpoint/2010/main" val="331459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08B5-0D09-4E4D-9276-A592924B2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26C9F0-D745-4C5C-94DE-011C7015E0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CBEBD8-7079-45D4-AE27-8B9789B44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B5F5E9-A848-42BB-8B9F-1B4CAC6D3D71}"/>
              </a:ext>
            </a:extLst>
          </p:cNvPr>
          <p:cNvSpPr>
            <a:spLocks noGrp="1"/>
          </p:cNvSpPr>
          <p:nvPr>
            <p:ph type="dt" sz="half" idx="10"/>
          </p:nvPr>
        </p:nvSpPr>
        <p:spPr/>
        <p:txBody>
          <a:bodyPr/>
          <a:lstStyle/>
          <a:p>
            <a:fld id="{85AAA0D8-9F90-48B1-8FC2-77FE6B1A33DE}" type="datetimeFigureOut">
              <a:rPr lang="en-US" smtClean="0"/>
              <a:t>12/22/2020</a:t>
            </a:fld>
            <a:endParaRPr lang="en-US"/>
          </a:p>
        </p:txBody>
      </p:sp>
      <p:sp>
        <p:nvSpPr>
          <p:cNvPr id="6" name="Footer Placeholder 5">
            <a:extLst>
              <a:ext uri="{FF2B5EF4-FFF2-40B4-BE49-F238E27FC236}">
                <a16:creationId xmlns:a16="http://schemas.microsoft.com/office/drawing/2014/main" id="{69201042-BCE1-4B30-BFFD-03DF8A365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17109-7C09-4A78-9AE3-3339C96A382B}"/>
              </a:ext>
            </a:extLst>
          </p:cNvPr>
          <p:cNvSpPr>
            <a:spLocks noGrp="1"/>
          </p:cNvSpPr>
          <p:nvPr>
            <p:ph type="sldNum" sz="quarter" idx="12"/>
          </p:nvPr>
        </p:nvSpPr>
        <p:spPr/>
        <p:txBody>
          <a:bodyPr/>
          <a:lstStyle/>
          <a:p>
            <a:fld id="{21D95615-115E-4C79-8DB9-95D2AB83D032}" type="slidenum">
              <a:rPr lang="en-US" smtClean="0"/>
              <a:t>‹#›</a:t>
            </a:fld>
            <a:endParaRPr lang="en-US"/>
          </a:p>
        </p:txBody>
      </p:sp>
    </p:spTree>
    <p:extLst>
      <p:ext uri="{BB962C8B-B14F-4D97-AF65-F5344CB8AC3E}">
        <p14:creationId xmlns:p14="http://schemas.microsoft.com/office/powerpoint/2010/main" val="259756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CEA1-34C3-4214-A8F2-F315B9EA6A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BAF00F-31A5-47A6-B13E-EDF467494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F63B8E-95AE-449E-8348-06EB60344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00DD8-5513-4C87-B1B8-C8CE89E2F800}"/>
              </a:ext>
            </a:extLst>
          </p:cNvPr>
          <p:cNvSpPr>
            <a:spLocks noGrp="1"/>
          </p:cNvSpPr>
          <p:nvPr>
            <p:ph type="dt" sz="half" idx="10"/>
          </p:nvPr>
        </p:nvSpPr>
        <p:spPr/>
        <p:txBody>
          <a:bodyPr/>
          <a:lstStyle/>
          <a:p>
            <a:fld id="{85AAA0D8-9F90-48B1-8FC2-77FE6B1A33DE}" type="datetimeFigureOut">
              <a:rPr lang="en-US" smtClean="0"/>
              <a:t>12/22/2020</a:t>
            </a:fld>
            <a:endParaRPr lang="en-US"/>
          </a:p>
        </p:txBody>
      </p:sp>
      <p:sp>
        <p:nvSpPr>
          <p:cNvPr id="6" name="Footer Placeholder 5">
            <a:extLst>
              <a:ext uri="{FF2B5EF4-FFF2-40B4-BE49-F238E27FC236}">
                <a16:creationId xmlns:a16="http://schemas.microsoft.com/office/drawing/2014/main" id="{9908BAE1-9C0C-4BCF-A619-66FEF31377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234FB-034E-4F50-A736-7CC1EBA583F8}"/>
              </a:ext>
            </a:extLst>
          </p:cNvPr>
          <p:cNvSpPr>
            <a:spLocks noGrp="1"/>
          </p:cNvSpPr>
          <p:nvPr>
            <p:ph type="sldNum" sz="quarter" idx="12"/>
          </p:nvPr>
        </p:nvSpPr>
        <p:spPr/>
        <p:txBody>
          <a:bodyPr/>
          <a:lstStyle/>
          <a:p>
            <a:fld id="{21D95615-115E-4C79-8DB9-95D2AB83D032}" type="slidenum">
              <a:rPr lang="en-US" smtClean="0"/>
              <a:t>‹#›</a:t>
            </a:fld>
            <a:endParaRPr lang="en-US"/>
          </a:p>
        </p:txBody>
      </p:sp>
    </p:spTree>
    <p:extLst>
      <p:ext uri="{BB962C8B-B14F-4D97-AF65-F5344CB8AC3E}">
        <p14:creationId xmlns:p14="http://schemas.microsoft.com/office/powerpoint/2010/main" val="105831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D30D16-D305-4363-8DA8-1A6752E71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47565C-600C-48AA-8124-819297CDF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A7206-66C9-49E0-BB45-1FF217207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AA0D8-9F90-48B1-8FC2-77FE6B1A33DE}" type="datetimeFigureOut">
              <a:rPr lang="en-US" smtClean="0"/>
              <a:t>12/22/2020</a:t>
            </a:fld>
            <a:endParaRPr lang="en-US"/>
          </a:p>
        </p:txBody>
      </p:sp>
      <p:sp>
        <p:nvSpPr>
          <p:cNvPr id="5" name="Footer Placeholder 4">
            <a:extLst>
              <a:ext uri="{FF2B5EF4-FFF2-40B4-BE49-F238E27FC236}">
                <a16:creationId xmlns:a16="http://schemas.microsoft.com/office/drawing/2014/main" id="{F11EBAC4-5139-4C32-ACF2-0476C2578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7F3F10-980C-4EF4-812B-2E1520A79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95615-115E-4C79-8DB9-95D2AB83D032}" type="slidenum">
              <a:rPr lang="en-US" smtClean="0"/>
              <a:t>‹#›</a:t>
            </a:fld>
            <a:endParaRPr lang="en-US"/>
          </a:p>
        </p:txBody>
      </p:sp>
    </p:spTree>
    <p:extLst>
      <p:ext uri="{BB962C8B-B14F-4D97-AF65-F5344CB8AC3E}">
        <p14:creationId xmlns:p14="http://schemas.microsoft.com/office/powerpoint/2010/main" val="75529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4EB13C-783A-4B6E-87EB-0CDFFB53AF32}"/>
              </a:ext>
            </a:extLst>
          </p:cNvPr>
          <p:cNvPicPr>
            <a:picLocks noChangeAspect="1"/>
          </p:cNvPicPr>
          <p:nvPr/>
        </p:nvPicPr>
        <p:blipFill>
          <a:blip r:embed="rId3"/>
          <a:stretch>
            <a:fillRect/>
          </a:stretch>
        </p:blipFill>
        <p:spPr>
          <a:xfrm>
            <a:off x="0" y="206678"/>
            <a:ext cx="12192000" cy="6444645"/>
          </a:xfrm>
          <a:prstGeom prst="rect">
            <a:avLst/>
          </a:prstGeom>
        </p:spPr>
      </p:pic>
      <p:sp>
        <p:nvSpPr>
          <p:cNvPr id="22" name="Shape 911">
            <a:extLst>
              <a:ext uri="{FF2B5EF4-FFF2-40B4-BE49-F238E27FC236}">
                <a16:creationId xmlns:a16="http://schemas.microsoft.com/office/drawing/2014/main" id="{6A58FE3A-D7F2-4C90-AC44-F9069BE9B57F}"/>
              </a:ext>
            </a:extLst>
          </p:cNvPr>
          <p:cNvSpPr/>
          <p:nvPr/>
        </p:nvSpPr>
        <p:spPr>
          <a:xfrm>
            <a:off x="0" y="1"/>
            <a:ext cx="12192000" cy="6881284"/>
          </a:xfrm>
          <a:prstGeom prst="rect">
            <a:avLst/>
          </a:prstGeom>
          <a:gradFill>
            <a:gsLst>
              <a:gs pos="0">
                <a:srgbClr val="000000">
                  <a:alpha val="20000"/>
                </a:srgbClr>
              </a:gs>
              <a:gs pos="100000">
                <a:srgbClr val="000000">
                  <a:alpha val="20000"/>
                </a:srgbClr>
              </a:gs>
            </a:gsLst>
            <a:lin ang="5400000"/>
          </a:gradFill>
          <a:ln w="12700">
            <a:miter lim="400000"/>
          </a:ln>
        </p:spPr>
        <p:txBody>
          <a:bodyPr lIns="162556" tIns="162556" rIns="162556" bIns="162556" anchor="ctr"/>
          <a:lstStyle/>
          <a:p>
            <a:pPr defTabSz="2438339">
              <a:defRPr sz="3600">
                <a:solidFill>
                  <a:schemeClr val="accent3"/>
                </a:solidFill>
                <a:latin typeface="Open Sans Light"/>
                <a:ea typeface="Open Sans Light"/>
                <a:cs typeface="Open Sans Light"/>
                <a:sym typeface="Open Sans Light"/>
              </a:defRPr>
            </a:pPr>
            <a:endParaRPr sz="4800" kern="0" dirty="0">
              <a:solidFill>
                <a:schemeClr val="accent3"/>
              </a:solidFill>
              <a:latin typeface="Open Sans Light"/>
              <a:ea typeface="Open Sans Light"/>
              <a:cs typeface="Open Sans Light"/>
              <a:sym typeface="Open Sans Light"/>
            </a:endParaRPr>
          </a:p>
        </p:txBody>
      </p:sp>
      <p:sp>
        <p:nvSpPr>
          <p:cNvPr id="5" name="Slide Number Placeholder 4">
            <a:extLst>
              <a:ext uri="{FF2B5EF4-FFF2-40B4-BE49-F238E27FC236}">
                <a16:creationId xmlns:a16="http://schemas.microsoft.com/office/drawing/2014/main" id="{1DDEA72D-E154-40A7-89B2-52CEAC9B8818}"/>
              </a:ext>
            </a:extLst>
          </p:cNvPr>
          <p:cNvSpPr>
            <a:spLocks noGrp="1"/>
          </p:cNvSpPr>
          <p:nvPr>
            <p:ph type="sldNum" sz="quarter" idx="10"/>
          </p:nvPr>
        </p:nvSpPr>
        <p:spPr/>
        <p:txBody>
          <a:bodyPr/>
          <a:lstStyle/>
          <a:p>
            <a:pPr>
              <a:defRPr/>
            </a:pPr>
            <a:fld id="{E2D64CA5-451D-4193-AD5B-91D0CBCBD944}" type="slidenum">
              <a:rPr lang="en-US" smtClean="0"/>
              <a:pPr>
                <a:defRPr/>
              </a:pPr>
              <a:t>1</a:t>
            </a:fld>
            <a:endParaRPr lang="en-US"/>
          </a:p>
        </p:txBody>
      </p:sp>
      <p:sp>
        <p:nvSpPr>
          <p:cNvPr id="12" name="Title 6">
            <a:extLst>
              <a:ext uri="{FF2B5EF4-FFF2-40B4-BE49-F238E27FC236}">
                <a16:creationId xmlns:a16="http://schemas.microsoft.com/office/drawing/2014/main" id="{72856289-BE46-41D6-A13E-621E82D2E354}"/>
              </a:ext>
            </a:extLst>
          </p:cNvPr>
          <p:cNvSpPr txBox="1">
            <a:spLocks/>
          </p:cNvSpPr>
          <p:nvPr/>
        </p:nvSpPr>
        <p:spPr>
          <a:xfrm>
            <a:off x="428216" y="1081378"/>
            <a:ext cx="6335693" cy="1077175"/>
          </a:xfrm>
          <a:prstGeom prst="rect">
            <a:avLst/>
          </a:prstGeom>
          <a:ln w="12700">
            <a:miter lim="400000"/>
          </a:ln>
          <a:extLst>
            <a:ext uri="{C572A759-6A51-4108-AA02-DFA0A04FC94B}"/>
          </a:extLst>
        </p:spPr>
        <p:txBody>
          <a:bodyPr lIns="0" tIns="0" rIns="0" bIns="0" anchor="ctr">
            <a:normAutofit/>
          </a:bodyPr>
          <a:lstStyle>
            <a:lvl1pPr algn="l" defTabSz="169863" rtl="0" fontAlgn="base">
              <a:spcBef>
                <a:spcPct val="0"/>
              </a:spcBef>
              <a:spcAft>
                <a:spcPct val="0"/>
              </a:spcAft>
              <a:defRPr sz="1800">
                <a:solidFill>
                  <a:srgbClr val="F15D22"/>
                </a:solidFill>
                <a:latin typeface="Open Sans Light" panose="020B0306030504020204" pitchFamily="34" charset="0"/>
                <a:ea typeface="Open Sans Light" panose="020B0306030504020204" pitchFamily="34" charset="0"/>
                <a:cs typeface="Open Sans Light" panose="020B0306030504020204" pitchFamily="34" charset="0"/>
                <a:sym typeface="Helvetica Light" panose="020B0500000000000000" pitchFamily="34" charset="0"/>
              </a:defRPr>
            </a:lvl1pPr>
            <a:lvl2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2pPr>
            <a:lvl3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3pPr>
            <a:lvl4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4pPr>
            <a:lvl5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5pPr>
            <a:lvl6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6pPr>
            <a:lvl7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7pPr>
            <a:lvl8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8pPr>
            <a:lvl9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9pPr>
          </a:lstStyle>
          <a:p>
            <a:pPr fontAlgn="auto">
              <a:spcAft>
                <a:spcPts val="0"/>
              </a:spcAft>
              <a:defRPr/>
            </a:pPr>
            <a:r>
              <a:rPr lang="en-US" sz="2400" b="1" kern="0" dirty="0">
                <a:solidFill>
                  <a:schemeClr val="bg1"/>
                </a:solidFill>
                <a:sym typeface="Helvetica Light"/>
              </a:rPr>
              <a:t>Register on the Vitality website NOW!</a:t>
            </a:r>
          </a:p>
          <a:p>
            <a:pPr fontAlgn="auto">
              <a:spcAft>
                <a:spcPts val="0"/>
              </a:spcAft>
              <a:defRPr/>
            </a:pPr>
            <a:r>
              <a:rPr lang="en-US" sz="2400" b="1" kern="0" dirty="0">
                <a:solidFill>
                  <a:schemeClr val="bg1"/>
                </a:solidFill>
                <a:sym typeface="Helvetica Light"/>
              </a:rPr>
              <a:t>www.powerofvitality.com  </a:t>
            </a:r>
            <a:endParaRPr lang="en-US" sz="2400" b="1" kern="0" dirty="0">
              <a:solidFill>
                <a:schemeClr val="bg1"/>
              </a:solidFill>
            </a:endParaRPr>
          </a:p>
        </p:txBody>
      </p:sp>
      <p:sp>
        <p:nvSpPr>
          <p:cNvPr id="7" name="Arrow: Right 6">
            <a:extLst>
              <a:ext uri="{FF2B5EF4-FFF2-40B4-BE49-F238E27FC236}">
                <a16:creationId xmlns:a16="http://schemas.microsoft.com/office/drawing/2014/main" id="{FE325A2B-0181-4FEA-AD28-8178DA12FA85}"/>
              </a:ext>
            </a:extLst>
          </p:cNvPr>
          <p:cNvSpPr/>
          <p:nvPr/>
        </p:nvSpPr>
        <p:spPr>
          <a:xfrm>
            <a:off x="3867324" y="3866350"/>
            <a:ext cx="2228676" cy="1077175"/>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spAutoFit/>
          </a:bodyPr>
          <a:lstStyle/>
          <a:p>
            <a:pPr defTabSz="609585" hangingPunct="0"/>
            <a:endParaRPr lang="en-US" sz="8533">
              <a:solidFill>
                <a:srgbClr val="505150"/>
              </a:solidFill>
              <a:latin typeface="+mj-lt"/>
              <a:ea typeface="+mj-ea"/>
              <a:cs typeface="+mj-cs"/>
              <a:sym typeface="Helvetica Light"/>
            </a:endParaRPr>
          </a:p>
        </p:txBody>
      </p:sp>
    </p:spTree>
    <p:extLst>
      <p:ext uri="{BB962C8B-B14F-4D97-AF65-F5344CB8AC3E}">
        <p14:creationId xmlns:p14="http://schemas.microsoft.com/office/powerpoint/2010/main" val="9807672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
            <a:extLst>
              <a:ext uri="{FF2B5EF4-FFF2-40B4-BE49-F238E27FC236}">
                <a16:creationId xmlns:a16="http://schemas.microsoft.com/office/drawing/2014/main" id="{FE5F260A-9CA8-4276-9963-52A19370AF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0" y="2286"/>
            <a:ext cx="12192000" cy="685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0D29079-34D1-41A5-8D2B-88CAECF4DF9D}"/>
              </a:ext>
            </a:extLst>
          </p:cNvPr>
          <p:cNvPicPr>
            <a:picLocks noChangeAspect="1"/>
          </p:cNvPicPr>
          <p:nvPr/>
        </p:nvPicPr>
        <p:blipFill>
          <a:blip r:embed="rId3"/>
          <a:stretch>
            <a:fillRect/>
          </a:stretch>
        </p:blipFill>
        <p:spPr>
          <a:xfrm>
            <a:off x="1182373" y="1349453"/>
            <a:ext cx="5249959" cy="4642657"/>
          </a:xfrm>
          <a:prstGeom prst="rect">
            <a:avLst/>
          </a:prstGeom>
        </p:spPr>
      </p:pic>
      <p:pic>
        <p:nvPicPr>
          <p:cNvPr id="7" name="Picture 6">
            <a:extLst>
              <a:ext uri="{FF2B5EF4-FFF2-40B4-BE49-F238E27FC236}">
                <a16:creationId xmlns:a16="http://schemas.microsoft.com/office/drawing/2014/main" id="{1F2204E5-B96F-416B-9C9E-7F1A90948CCF}"/>
              </a:ext>
            </a:extLst>
          </p:cNvPr>
          <p:cNvPicPr>
            <a:picLocks noChangeAspect="1"/>
          </p:cNvPicPr>
          <p:nvPr/>
        </p:nvPicPr>
        <p:blipFill>
          <a:blip r:embed="rId4"/>
          <a:stretch>
            <a:fillRect/>
          </a:stretch>
        </p:blipFill>
        <p:spPr>
          <a:xfrm>
            <a:off x="6931390" y="1575752"/>
            <a:ext cx="4492853" cy="3991960"/>
          </a:xfrm>
          <a:prstGeom prst="rect">
            <a:avLst/>
          </a:prstGeom>
        </p:spPr>
      </p:pic>
      <p:sp>
        <p:nvSpPr>
          <p:cNvPr id="11" name="Rectangle: Rounded Corners 10">
            <a:extLst>
              <a:ext uri="{FF2B5EF4-FFF2-40B4-BE49-F238E27FC236}">
                <a16:creationId xmlns:a16="http://schemas.microsoft.com/office/drawing/2014/main" id="{9E0CDD84-DFBC-4934-801B-24AC8D978C49}"/>
              </a:ext>
            </a:extLst>
          </p:cNvPr>
          <p:cNvSpPr/>
          <p:nvPr/>
        </p:nvSpPr>
        <p:spPr>
          <a:xfrm>
            <a:off x="2580248" y="3229761"/>
            <a:ext cx="2226644" cy="327171"/>
          </a:xfrm>
          <a:prstGeom prst="round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spAutoFit/>
          </a:bodyPr>
          <a:lstStyle/>
          <a:p>
            <a:pPr defTabSz="609585" hangingPunct="0"/>
            <a:endParaRPr lang="en-US" sz="8533">
              <a:solidFill>
                <a:srgbClr val="505150"/>
              </a:solidFill>
              <a:latin typeface="+mj-lt"/>
              <a:ea typeface="+mj-ea"/>
              <a:cs typeface="+mj-cs"/>
              <a:sym typeface="Helvetica Light"/>
            </a:endParaRPr>
          </a:p>
        </p:txBody>
      </p:sp>
      <p:sp>
        <p:nvSpPr>
          <p:cNvPr id="14" name="Rectangle: Rounded Corners 13">
            <a:extLst>
              <a:ext uri="{FF2B5EF4-FFF2-40B4-BE49-F238E27FC236}">
                <a16:creationId xmlns:a16="http://schemas.microsoft.com/office/drawing/2014/main" id="{AEB6DA28-F1EE-4F3C-A512-7CE44EEC6CD8}"/>
              </a:ext>
            </a:extLst>
          </p:cNvPr>
          <p:cNvSpPr/>
          <p:nvPr/>
        </p:nvSpPr>
        <p:spPr>
          <a:xfrm>
            <a:off x="8690261" y="3818845"/>
            <a:ext cx="2433541" cy="535042"/>
          </a:xfrm>
          <a:prstGeom prst="round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spAutoFit/>
          </a:bodyPr>
          <a:lstStyle/>
          <a:p>
            <a:pPr defTabSz="609585" hangingPunct="0"/>
            <a:endParaRPr lang="en-US" sz="8533">
              <a:solidFill>
                <a:srgbClr val="505150"/>
              </a:solidFill>
              <a:latin typeface="+mj-lt"/>
              <a:ea typeface="+mj-ea"/>
              <a:cs typeface="+mj-cs"/>
              <a:sym typeface="Helvetica Light"/>
            </a:endParaRPr>
          </a:p>
        </p:txBody>
      </p:sp>
      <p:sp>
        <p:nvSpPr>
          <p:cNvPr id="15" name="Rectangle: Rounded Corners 14">
            <a:extLst>
              <a:ext uri="{FF2B5EF4-FFF2-40B4-BE49-F238E27FC236}">
                <a16:creationId xmlns:a16="http://schemas.microsoft.com/office/drawing/2014/main" id="{F4CB4115-C4E9-4FE7-B085-2F31497C07F8}"/>
              </a:ext>
            </a:extLst>
          </p:cNvPr>
          <p:cNvSpPr/>
          <p:nvPr/>
        </p:nvSpPr>
        <p:spPr>
          <a:xfrm>
            <a:off x="2580248" y="3779875"/>
            <a:ext cx="2226644" cy="327171"/>
          </a:xfrm>
          <a:prstGeom prst="round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spAutoFit/>
          </a:bodyPr>
          <a:lstStyle/>
          <a:p>
            <a:pPr defTabSz="609585" hangingPunct="0"/>
            <a:endParaRPr lang="en-US" sz="8533">
              <a:solidFill>
                <a:srgbClr val="505150"/>
              </a:solidFill>
              <a:latin typeface="+mj-lt"/>
              <a:ea typeface="+mj-ea"/>
              <a:cs typeface="+mj-cs"/>
              <a:sym typeface="Helvetica Light"/>
            </a:endParaRPr>
          </a:p>
        </p:txBody>
      </p:sp>
      <p:sp>
        <p:nvSpPr>
          <p:cNvPr id="16" name="Rectangle: Rounded Corners 15">
            <a:extLst>
              <a:ext uri="{FF2B5EF4-FFF2-40B4-BE49-F238E27FC236}">
                <a16:creationId xmlns:a16="http://schemas.microsoft.com/office/drawing/2014/main" id="{1E124635-A72F-4726-877F-34F6C59573F1}"/>
              </a:ext>
            </a:extLst>
          </p:cNvPr>
          <p:cNvSpPr/>
          <p:nvPr/>
        </p:nvSpPr>
        <p:spPr>
          <a:xfrm>
            <a:off x="2580248" y="4166403"/>
            <a:ext cx="2226644" cy="327171"/>
          </a:xfrm>
          <a:prstGeom prst="round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spAutoFit/>
          </a:bodyPr>
          <a:lstStyle/>
          <a:p>
            <a:pPr defTabSz="609585" hangingPunct="0"/>
            <a:endParaRPr lang="en-US" sz="8533">
              <a:solidFill>
                <a:srgbClr val="505150"/>
              </a:solidFill>
              <a:latin typeface="+mj-lt"/>
              <a:ea typeface="+mj-ea"/>
              <a:cs typeface="+mj-cs"/>
              <a:sym typeface="Helvetica Light"/>
            </a:endParaRPr>
          </a:p>
        </p:txBody>
      </p:sp>
      <p:sp>
        <p:nvSpPr>
          <p:cNvPr id="10" name="Title 6">
            <a:extLst>
              <a:ext uri="{FF2B5EF4-FFF2-40B4-BE49-F238E27FC236}">
                <a16:creationId xmlns:a16="http://schemas.microsoft.com/office/drawing/2014/main" id="{C7E0C4AF-4FBD-4F36-A4B3-EA7D202496F7}"/>
              </a:ext>
            </a:extLst>
          </p:cNvPr>
          <p:cNvSpPr txBox="1">
            <a:spLocks/>
          </p:cNvSpPr>
          <p:nvPr/>
        </p:nvSpPr>
        <p:spPr>
          <a:xfrm>
            <a:off x="1040770" y="361927"/>
            <a:ext cx="11002865" cy="1077175"/>
          </a:xfrm>
          <a:prstGeom prst="rect">
            <a:avLst/>
          </a:prstGeom>
          <a:ln w="12700">
            <a:miter lim="400000"/>
          </a:ln>
          <a:extLst>
            <a:ext uri="{C572A759-6A51-4108-AA02-DFA0A04FC94B}"/>
          </a:extLst>
        </p:spPr>
        <p:txBody>
          <a:bodyPr lIns="0" tIns="0" rIns="0" bIns="0" anchor="ctr">
            <a:normAutofit/>
          </a:bodyPr>
          <a:lstStyle>
            <a:lvl1pPr algn="l" defTabSz="169863" rtl="0" fontAlgn="base">
              <a:spcBef>
                <a:spcPct val="0"/>
              </a:spcBef>
              <a:spcAft>
                <a:spcPct val="0"/>
              </a:spcAft>
              <a:defRPr sz="1800">
                <a:solidFill>
                  <a:srgbClr val="F15D22"/>
                </a:solidFill>
                <a:latin typeface="Open Sans Light" panose="020B0306030504020204" pitchFamily="34" charset="0"/>
                <a:ea typeface="Open Sans Light" panose="020B0306030504020204" pitchFamily="34" charset="0"/>
                <a:cs typeface="Open Sans Light" panose="020B0306030504020204" pitchFamily="34" charset="0"/>
                <a:sym typeface="Helvetica Light" panose="020B0500000000000000" pitchFamily="34" charset="0"/>
              </a:defRPr>
            </a:lvl1pPr>
            <a:lvl2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2pPr>
            <a:lvl3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3pPr>
            <a:lvl4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4pPr>
            <a:lvl5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5pPr>
            <a:lvl6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6pPr>
            <a:lvl7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7pPr>
            <a:lvl8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8pPr>
            <a:lvl9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9pPr>
          </a:lstStyle>
          <a:p>
            <a:pPr algn="ctr" fontAlgn="auto">
              <a:spcAft>
                <a:spcPts val="0"/>
              </a:spcAft>
              <a:defRPr/>
            </a:pPr>
            <a:r>
              <a:rPr lang="en-US" sz="2400" b="1" kern="0" dirty="0">
                <a:solidFill>
                  <a:schemeClr val="bg1"/>
                </a:solidFill>
                <a:sym typeface="Helvetica Light"/>
              </a:rPr>
              <a:t>Enter your First Name, Last Name and DOB – then your Employee ID or SSN, depending on what the system asks you for!</a:t>
            </a:r>
            <a:endParaRPr lang="en-US" sz="2400" b="1" kern="0" dirty="0">
              <a:solidFill>
                <a:schemeClr val="bg1"/>
              </a:solidFill>
            </a:endParaRPr>
          </a:p>
        </p:txBody>
      </p:sp>
    </p:spTree>
    <p:extLst>
      <p:ext uri="{BB962C8B-B14F-4D97-AF65-F5344CB8AC3E}">
        <p14:creationId xmlns:p14="http://schemas.microsoft.com/office/powerpoint/2010/main" val="1373614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47EF7538-784B-4D3E-AAEB-21CE881658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0" y="2286"/>
            <a:ext cx="12192000" cy="685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0FE198A-E4F8-4C4E-A290-5CE6FA9697DD}"/>
              </a:ext>
            </a:extLst>
          </p:cNvPr>
          <p:cNvPicPr/>
          <p:nvPr/>
        </p:nvPicPr>
        <p:blipFill>
          <a:blip r:embed="rId3"/>
          <a:stretch>
            <a:fillRect/>
          </a:stretch>
        </p:blipFill>
        <p:spPr>
          <a:xfrm>
            <a:off x="1554802" y="1575751"/>
            <a:ext cx="8610921" cy="4905276"/>
          </a:xfrm>
          <a:prstGeom prst="rect">
            <a:avLst/>
          </a:prstGeom>
        </p:spPr>
      </p:pic>
      <p:sp>
        <p:nvSpPr>
          <p:cNvPr id="10" name="Title 6">
            <a:extLst>
              <a:ext uri="{FF2B5EF4-FFF2-40B4-BE49-F238E27FC236}">
                <a16:creationId xmlns:a16="http://schemas.microsoft.com/office/drawing/2014/main" id="{C7E0C4AF-4FBD-4F36-A4B3-EA7D202496F7}"/>
              </a:ext>
            </a:extLst>
          </p:cNvPr>
          <p:cNvSpPr txBox="1">
            <a:spLocks/>
          </p:cNvSpPr>
          <p:nvPr/>
        </p:nvSpPr>
        <p:spPr>
          <a:xfrm>
            <a:off x="1059431" y="498578"/>
            <a:ext cx="8411740" cy="1077174"/>
          </a:xfrm>
          <a:prstGeom prst="rect">
            <a:avLst/>
          </a:prstGeom>
          <a:ln w="12700">
            <a:miter lim="400000"/>
          </a:ln>
          <a:extLst>
            <a:ext uri="{C572A759-6A51-4108-AA02-DFA0A04FC94B}"/>
          </a:extLst>
        </p:spPr>
        <p:txBody>
          <a:bodyPr lIns="0" tIns="0" rIns="0" bIns="0" anchor="ctr">
            <a:normAutofit/>
          </a:bodyPr>
          <a:lstStyle>
            <a:lvl1pPr algn="l" defTabSz="169863" rtl="0" fontAlgn="base">
              <a:spcBef>
                <a:spcPct val="0"/>
              </a:spcBef>
              <a:spcAft>
                <a:spcPct val="0"/>
              </a:spcAft>
              <a:defRPr sz="1800">
                <a:solidFill>
                  <a:srgbClr val="F15D22"/>
                </a:solidFill>
                <a:latin typeface="Open Sans Light" panose="020B0306030504020204" pitchFamily="34" charset="0"/>
                <a:ea typeface="Open Sans Light" panose="020B0306030504020204" pitchFamily="34" charset="0"/>
                <a:cs typeface="Open Sans Light" panose="020B0306030504020204" pitchFamily="34" charset="0"/>
                <a:sym typeface="Helvetica Light" panose="020B0500000000000000" pitchFamily="34" charset="0"/>
              </a:defRPr>
            </a:lvl1pPr>
            <a:lvl2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2pPr>
            <a:lvl3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3pPr>
            <a:lvl4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4pPr>
            <a:lvl5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5pPr>
            <a:lvl6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6pPr>
            <a:lvl7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7pPr>
            <a:lvl8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8pPr>
            <a:lvl9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9pPr>
          </a:lstStyle>
          <a:p>
            <a:pPr fontAlgn="auto">
              <a:spcAft>
                <a:spcPts val="0"/>
              </a:spcAft>
              <a:defRPr/>
            </a:pPr>
            <a:r>
              <a:rPr lang="en-US" sz="2400" b="1" kern="0" dirty="0">
                <a:solidFill>
                  <a:schemeClr val="bg1"/>
                </a:solidFill>
                <a:sym typeface="Helvetica Light"/>
              </a:rPr>
              <a:t>Now, create a username and password.  </a:t>
            </a:r>
          </a:p>
          <a:p>
            <a:pPr fontAlgn="auto">
              <a:spcAft>
                <a:spcPts val="0"/>
              </a:spcAft>
              <a:defRPr/>
            </a:pPr>
            <a:r>
              <a:rPr lang="en-US" sz="2400" b="1" kern="0" dirty="0">
                <a:solidFill>
                  <a:schemeClr val="bg1"/>
                </a:solidFill>
                <a:sym typeface="Helvetica Light"/>
              </a:rPr>
              <a:t>Feel free to use one of the suggested usernames.</a:t>
            </a:r>
            <a:endParaRPr lang="en-US" sz="2400" b="1" kern="0" dirty="0">
              <a:solidFill>
                <a:schemeClr val="bg1"/>
              </a:solidFill>
            </a:endParaRPr>
          </a:p>
        </p:txBody>
      </p:sp>
      <p:sp>
        <p:nvSpPr>
          <p:cNvPr id="7" name="Rectangle: Rounded Corners 6">
            <a:extLst>
              <a:ext uri="{FF2B5EF4-FFF2-40B4-BE49-F238E27FC236}">
                <a16:creationId xmlns:a16="http://schemas.microsoft.com/office/drawing/2014/main" id="{52761CF8-547C-47A8-A3AB-2734D91D4099}"/>
              </a:ext>
            </a:extLst>
          </p:cNvPr>
          <p:cNvSpPr/>
          <p:nvPr/>
        </p:nvSpPr>
        <p:spPr>
          <a:xfrm>
            <a:off x="3038657" y="3425749"/>
            <a:ext cx="2179295" cy="726801"/>
          </a:xfrm>
          <a:prstGeom prst="round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spAutoFit/>
          </a:bodyPr>
          <a:lstStyle/>
          <a:p>
            <a:pPr defTabSz="609585" hangingPunct="0"/>
            <a:endParaRPr lang="en-US" sz="8533">
              <a:solidFill>
                <a:srgbClr val="505150"/>
              </a:solidFill>
              <a:latin typeface="+mj-lt"/>
              <a:ea typeface="+mj-ea"/>
              <a:cs typeface="+mj-cs"/>
              <a:sym typeface="Helvetica Light"/>
            </a:endParaRPr>
          </a:p>
        </p:txBody>
      </p:sp>
      <p:sp>
        <p:nvSpPr>
          <p:cNvPr id="12" name="Rectangle: Rounded Corners 11">
            <a:extLst>
              <a:ext uri="{FF2B5EF4-FFF2-40B4-BE49-F238E27FC236}">
                <a16:creationId xmlns:a16="http://schemas.microsoft.com/office/drawing/2014/main" id="{05163E39-7BEA-44AF-8C35-CE14AA2C05DB}"/>
              </a:ext>
            </a:extLst>
          </p:cNvPr>
          <p:cNvSpPr/>
          <p:nvPr/>
        </p:nvSpPr>
        <p:spPr>
          <a:xfrm>
            <a:off x="3038656" y="4152550"/>
            <a:ext cx="2179295" cy="726801"/>
          </a:xfrm>
          <a:prstGeom prst="round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spAutoFit/>
          </a:bodyPr>
          <a:lstStyle/>
          <a:p>
            <a:pPr defTabSz="609585" hangingPunct="0"/>
            <a:endParaRPr lang="en-US" sz="8533">
              <a:solidFill>
                <a:srgbClr val="505150"/>
              </a:solidFill>
              <a:latin typeface="+mj-lt"/>
              <a:ea typeface="+mj-ea"/>
              <a:cs typeface="+mj-cs"/>
              <a:sym typeface="Helvetica Light"/>
            </a:endParaRPr>
          </a:p>
        </p:txBody>
      </p:sp>
      <p:sp>
        <p:nvSpPr>
          <p:cNvPr id="2" name="Rectangle: Rounded Corners 1">
            <a:extLst>
              <a:ext uri="{FF2B5EF4-FFF2-40B4-BE49-F238E27FC236}">
                <a16:creationId xmlns:a16="http://schemas.microsoft.com/office/drawing/2014/main" id="{31615A67-58F2-4E75-AF15-919CB315C839}"/>
              </a:ext>
            </a:extLst>
          </p:cNvPr>
          <p:cNvSpPr/>
          <p:nvPr/>
        </p:nvSpPr>
        <p:spPr>
          <a:xfrm>
            <a:off x="8681552" y="1750540"/>
            <a:ext cx="3112316" cy="1400962"/>
          </a:xfrm>
          <a:prstGeom prst="roundRect">
            <a:avLst/>
          </a:prstGeom>
          <a:solidFill>
            <a:srgbClr val="F5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Don’t forget the review the password requirements here!</a:t>
            </a:r>
          </a:p>
        </p:txBody>
      </p:sp>
      <p:sp>
        <p:nvSpPr>
          <p:cNvPr id="15" name="Arrow: Right 14">
            <a:extLst>
              <a:ext uri="{FF2B5EF4-FFF2-40B4-BE49-F238E27FC236}">
                <a16:creationId xmlns:a16="http://schemas.microsoft.com/office/drawing/2014/main" id="{209DEAB0-52E7-4DF3-9938-11968C9D031F}"/>
              </a:ext>
            </a:extLst>
          </p:cNvPr>
          <p:cNvSpPr/>
          <p:nvPr/>
        </p:nvSpPr>
        <p:spPr>
          <a:xfrm rot="7345771">
            <a:off x="9427483" y="3248693"/>
            <a:ext cx="953966" cy="354109"/>
          </a:xfrm>
          <a:prstGeom prst="rightArrow">
            <a:avLst/>
          </a:prstGeom>
          <a:solidFill>
            <a:srgbClr val="F5AB8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spAutoFit/>
          </a:bodyPr>
          <a:lstStyle/>
          <a:p>
            <a:pPr defTabSz="609585" hangingPunct="0"/>
            <a:endParaRPr lang="en-US" sz="8533">
              <a:solidFill>
                <a:srgbClr val="505150"/>
              </a:solidFill>
              <a:latin typeface="+mj-lt"/>
              <a:ea typeface="+mj-ea"/>
              <a:cs typeface="+mj-cs"/>
              <a:sym typeface="Helvetica Light"/>
            </a:endParaRPr>
          </a:p>
        </p:txBody>
      </p:sp>
    </p:spTree>
    <p:extLst>
      <p:ext uri="{BB962C8B-B14F-4D97-AF65-F5344CB8AC3E}">
        <p14:creationId xmlns:p14="http://schemas.microsoft.com/office/powerpoint/2010/main" val="3732364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06A1CC02-2628-4ACF-A15E-D07087DFEE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0" y="2286"/>
            <a:ext cx="12192000" cy="685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4F21639-B720-4B75-9CC4-958772709FDD}"/>
              </a:ext>
            </a:extLst>
          </p:cNvPr>
          <p:cNvPicPr>
            <a:picLocks noChangeAspect="1"/>
          </p:cNvPicPr>
          <p:nvPr/>
        </p:nvPicPr>
        <p:blipFill>
          <a:blip r:embed="rId3"/>
          <a:stretch>
            <a:fillRect/>
          </a:stretch>
        </p:blipFill>
        <p:spPr>
          <a:xfrm>
            <a:off x="6634254" y="1575750"/>
            <a:ext cx="5473639" cy="5090783"/>
          </a:xfrm>
          <a:prstGeom prst="rect">
            <a:avLst/>
          </a:prstGeom>
        </p:spPr>
      </p:pic>
      <p:pic>
        <p:nvPicPr>
          <p:cNvPr id="6" name="Picture 5">
            <a:extLst>
              <a:ext uri="{FF2B5EF4-FFF2-40B4-BE49-F238E27FC236}">
                <a16:creationId xmlns:a16="http://schemas.microsoft.com/office/drawing/2014/main" id="{7EC78576-A6D5-4176-9D83-EC059D5F3F03}"/>
              </a:ext>
            </a:extLst>
          </p:cNvPr>
          <p:cNvPicPr/>
          <p:nvPr/>
        </p:nvPicPr>
        <p:blipFill>
          <a:blip r:embed="rId4"/>
          <a:stretch>
            <a:fillRect/>
          </a:stretch>
        </p:blipFill>
        <p:spPr>
          <a:xfrm>
            <a:off x="84109" y="2066588"/>
            <a:ext cx="6356439" cy="4109107"/>
          </a:xfrm>
          <a:prstGeom prst="rect">
            <a:avLst/>
          </a:prstGeom>
        </p:spPr>
      </p:pic>
      <p:sp>
        <p:nvSpPr>
          <p:cNvPr id="10" name="Title 6">
            <a:extLst>
              <a:ext uri="{FF2B5EF4-FFF2-40B4-BE49-F238E27FC236}">
                <a16:creationId xmlns:a16="http://schemas.microsoft.com/office/drawing/2014/main" id="{C7E0C4AF-4FBD-4F36-A4B3-EA7D202496F7}"/>
              </a:ext>
            </a:extLst>
          </p:cNvPr>
          <p:cNvSpPr txBox="1">
            <a:spLocks/>
          </p:cNvSpPr>
          <p:nvPr/>
        </p:nvSpPr>
        <p:spPr>
          <a:xfrm>
            <a:off x="1059431" y="191469"/>
            <a:ext cx="10207659" cy="1384283"/>
          </a:xfrm>
          <a:prstGeom prst="rect">
            <a:avLst/>
          </a:prstGeom>
          <a:ln w="12700">
            <a:miter lim="400000"/>
          </a:ln>
          <a:extLst>
            <a:ext uri="{C572A759-6A51-4108-AA02-DFA0A04FC94B}"/>
          </a:extLst>
        </p:spPr>
        <p:txBody>
          <a:bodyPr lIns="0" tIns="0" rIns="0" bIns="0" anchor="ctr">
            <a:normAutofit fontScale="92500" lnSpcReduction="20000"/>
          </a:bodyPr>
          <a:lstStyle>
            <a:lvl1pPr algn="l" defTabSz="169863" rtl="0" fontAlgn="base">
              <a:spcBef>
                <a:spcPct val="0"/>
              </a:spcBef>
              <a:spcAft>
                <a:spcPct val="0"/>
              </a:spcAft>
              <a:defRPr sz="1800">
                <a:solidFill>
                  <a:srgbClr val="F15D22"/>
                </a:solidFill>
                <a:latin typeface="Open Sans Light" panose="020B0306030504020204" pitchFamily="34" charset="0"/>
                <a:ea typeface="Open Sans Light" panose="020B0306030504020204" pitchFamily="34" charset="0"/>
                <a:cs typeface="Open Sans Light" panose="020B0306030504020204" pitchFamily="34" charset="0"/>
                <a:sym typeface="Helvetica Light" panose="020B0500000000000000" pitchFamily="34" charset="0"/>
              </a:defRPr>
            </a:lvl1pPr>
            <a:lvl2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2pPr>
            <a:lvl3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3pPr>
            <a:lvl4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4pPr>
            <a:lvl5pPr algn="l" defTabSz="169863" rtl="0" fontAlgn="base">
              <a:spcBef>
                <a:spcPct val="0"/>
              </a:spcBef>
              <a:spcAft>
                <a:spcPct val="0"/>
              </a:spcAft>
              <a:defRPr sz="2400">
                <a:solidFill>
                  <a:srgbClr val="F15D22"/>
                </a:solidFill>
                <a:latin typeface="Open Sans Light" panose="020B0306030504020204" pitchFamily="34" charset="0"/>
                <a:ea typeface="+mj-ea"/>
                <a:cs typeface="Open Sans Light" panose="020B0306030504020204" pitchFamily="34" charset="0"/>
                <a:sym typeface="Helvetica Light" panose="020B0500000000000000" pitchFamily="34" charset="0"/>
              </a:defRPr>
            </a:lvl5pPr>
            <a:lvl6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6pPr>
            <a:lvl7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7pPr>
            <a:lvl8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8pPr>
            <a:lvl9pPr marL="0" marR="0" indent="0" algn="l" defTabSz="171442" rtl="0" eaLnBrk="1" latinLnBrk="0" hangingPunct="1">
              <a:lnSpc>
                <a:spcPct val="100000"/>
              </a:lnSpc>
              <a:spcBef>
                <a:spcPts val="0"/>
              </a:spcBef>
              <a:spcAft>
                <a:spcPts val="0"/>
              </a:spcAft>
              <a:buClrTx/>
              <a:buSzTx/>
              <a:buFontTx/>
              <a:buNone/>
              <a:tabLst/>
              <a:defRPr sz="2475" b="0" i="0" u="none" strike="noStrike" cap="none" spc="0" baseline="0">
                <a:ln>
                  <a:noFill/>
                </a:ln>
                <a:solidFill>
                  <a:srgbClr val="F15D22"/>
                </a:solidFill>
                <a:uFillTx/>
                <a:latin typeface="+mj-lt"/>
                <a:ea typeface="+mj-ea"/>
                <a:cs typeface="+mj-cs"/>
                <a:sym typeface="Helvetica Light"/>
              </a:defRPr>
            </a:lvl9pPr>
          </a:lstStyle>
          <a:p>
            <a:pPr fontAlgn="auto">
              <a:spcAft>
                <a:spcPts val="0"/>
              </a:spcAft>
              <a:defRPr/>
            </a:pPr>
            <a:r>
              <a:rPr lang="en-US" sz="2400" b="1" kern="0" dirty="0">
                <a:solidFill>
                  <a:schemeClr val="bg1"/>
                </a:solidFill>
                <a:sym typeface="Helvetica Light"/>
              </a:rPr>
              <a:t>Terms and Conditions will pop up on your screen.  Review and scroll to the bottom to “accept” the Terms and Conditions.</a:t>
            </a:r>
          </a:p>
          <a:p>
            <a:pPr fontAlgn="auto">
              <a:spcAft>
                <a:spcPts val="0"/>
              </a:spcAft>
              <a:defRPr/>
            </a:pPr>
            <a:endParaRPr lang="en-US" sz="2400" b="1" kern="0" dirty="0">
              <a:solidFill>
                <a:schemeClr val="bg1"/>
              </a:solidFill>
              <a:sym typeface="Helvetica Light"/>
            </a:endParaRPr>
          </a:p>
          <a:p>
            <a:pPr fontAlgn="auto">
              <a:spcAft>
                <a:spcPts val="0"/>
              </a:spcAft>
              <a:defRPr/>
            </a:pPr>
            <a:r>
              <a:rPr lang="en-US" sz="2400" b="1" kern="0" dirty="0">
                <a:solidFill>
                  <a:schemeClr val="bg1"/>
                </a:solidFill>
                <a:sym typeface="Helvetica Light"/>
              </a:rPr>
              <a:t>Then, create your security questions, read through the privacy notice, and join Vitality!</a:t>
            </a:r>
            <a:endParaRPr lang="en-US" sz="2400" b="1" kern="0" dirty="0">
              <a:solidFill>
                <a:schemeClr val="bg1"/>
              </a:solidFill>
            </a:endParaRPr>
          </a:p>
        </p:txBody>
      </p:sp>
      <p:cxnSp>
        <p:nvCxnSpPr>
          <p:cNvPr id="7" name="Straight Arrow Connector 6">
            <a:extLst>
              <a:ext uri="{FF2B5EF4-FFF2-40B4-BE49-F238E27FC236}">
                <a16:creationId xmlns:a16="http://schemas.microsoft.com/office/drawing/2014/main" id="{E9CDAA44-17EC-456B-BE36-4C8997989522}"/>
              </a:ext>
            </a:extLst>
          </p:cNvPr>
          <p:cNvCxnSpPr>
            <a:cxnSpLocks/>
          </p:cNvCxnSpPr>
          <p:nvPr/>
        </p:nvCxnSpPr>
        <p:spPr>
          <a:xfrm>
            <a:off x="5422790" y="3538330"/>
            <a:ext cx="673210" cy="172144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D4D7B7DA-6183-40C0-B75A-54C15263354D}"/>
              </a:ext>
            </a:extLst>
          </p:cNvPr>
          <p:cNvSpPr/>
          <p:nvPr/>
        </p:nvSpPr>
        <p:spPr>
          <a:xfrm>
            <a:off x="6774511" y="5349492"/>
            <a:ext cx="5240860" cy="1285235"/>
          </a:xfrm>
          <a:prstGeom prst="round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spAutoFit/>
          </a:bodyPr>
          <a:lstStyle/>
          <a:p>
            <a:pPr defTabSz="609585" hangingPunct="0"/>
            <a:endParaRPr lang="en-US" sz="8533">
              <a:solidFill>
                <a:srgbClr val="505150"/>
              </a:solidFill>
              <a:latin typeface="+mj-lt"/>
              <a:ea typeface="+mj-ea"/>
              <a:cs typeface="+mj-cs"/>
              <a:sym typeface="Helvetica Light"/>
            </a:endParaRPr>
          </a:p>
        </p:txBody>
      </p:sp>
    </p:spTree>
    <p:extLst>
      <p:ext uri="{BB962C8B-B14F-4D97-AF65-F5344CB8AC3E}">
        <p14:creationId xmlns:p14="http://schemas.microsoft.com/office/powerpoint/2010/main" val="30323143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red shirt talking on a cell phone&#10;&#10;Description generated with high confidence">
            <a:extLst>
              <a:ext uri="{FF2B5EF4-FFF2-40B4-BE49-F238E27FC236}">
                <a16:creationId xmlns:a16="http://schemas.microsoft.com/office/drawing/2014/main" id="{A77CF3A0-1272-4C08-B7B2-FCBE825624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191940" cy="6923965"/>
          </a:xfrm>
          <a:prstGeom prst="rect">
            <a:avLst/>
          </a:prstGeom>
        </p:spPr>
      </p:pic>
      <p:sp>
        <p:nvSpPr>
          <p:cNvPr id="12" name="Shape 911">
            <a:extLst>
              <a:ext uri="{FF2B5EF4-FFF2-40B4-BE49-F238E27FC236}">
                <a16:creationId xmlns:a16="http://schemas.microsoft.com/office/drawing/2014/main" id="{FA7D14C3-A865-45B8-85EE-BD3A16B02C41}"/>
              </a:ext>
            </a:extLst>
          </p:cNvPr>
          <p:cNvSpPr/>
          <p:nvPr/>
        </p:nvSpPr>
        <p:spPr>
          <a:xfrm rot="10800000">
            <a:off x="-19339" y="21338"/>
            <a:ext cx="12211277" cy="6881284"/>
          </a:xfrm>
          <a:prstGeom prst="rect">
            <a:avLst/>
          </a:prstGeom>
          <a:gradFill>
            <a:gsLst>
              <a:gs pos="0">
                <a:srgbClr val="000000">
                  <a:alpha val="54000"/>
                </a:srgbClr>
              </a:gs>
              <a:gs pos="100000">
                <a:srgbClr val="000000">
                  <a:alpha val="20000"/>
                </a:srgbClr>
              </a:gs>
            </a:gsLst>
            <a:lin ang="5400000"/>
          </a:gradFill>
          <a:ln w="12700">
            <a:miter lim="400000"/>
          </a:ln>
        </p:spPr>
        <p:txBody>
          <a:bodyPr lIns="162556" tIns="162556" rIns="162556" bIns="162556" anchor="ctr"/>
          <a:lstStyle/>
          <a:p>
            <a:pPr defTabSz="2438339">
              <a:defRPr sz="3600">
                <a:solidFill>
                  <a:schemeClr val="accent3"/>
                </a:solidFill>
                <a:latin typeface="Open Sans Light"/>
                <a:ea typeface="Open Sans Light"/>
                <a:cs typeface="Open Sans Light"/>
                <a:sym typeface="Open Sans Light"/>
              </a:defRPr>
            </a:pPr>
            <a:endParaRPr sz="4800" kern="0">
              <a:solidFill>
                <a:schemeClr val="accent3"/>
              </a:solidFill>
              <a:latin typeface="Open Sans Light"/>
              <a:ea typeface="Open Sans Light"/>
              <a:cs typeface="Open Sans Light"/>
              <a:sym typeface="Open Sans Light"/>
            </a:endParaRPr>
          </a:p>
        </p:txBody>
      </p:sp>
      <p:sp>
        <p:nvSpPr>
          <p:cNvPr id="2" name="Title 1">
            <a:extLst>
              <a:ext uri="{FF2B5EF4-FFF2-40B4-BE49-F238E27FC236}">
                <a16:creationId xmlns:a16="http://schemas.microsoft.com/office/drawing/2014/main" id="{CD03F02F-4D7F-4FF0-A82D-DBAA701DFCD7}"/>
              </a:ext>
            </a:extLst>
          </p:cNvPr>
          <p:cNvSpPr>
            <a:spLocks noGrp="1"/>
          </p:cNvSpPr>
          <p:nvPr>
            <p:ph type="title"/>
          </p:nvPr>
        </p:nvSpPr>
        <p:spPr/>
        <p:txBody>
          <a:bodyPr/>
          <a:lstStyle/>
          <a:p>
            <a:pPr defTabSz="228584">
              <a:spcBef>
                <a:spcPts val="0"/>
              </a:spcBef>
              <a:defRPr/>
            </a:pPr>
            <a:r>
              <a:rPr lang="en-US" sz="3251">
                <a:solidFill>
                  <a:schemeClr val="bg1"/>
                </a:solidFill>
                <a:sym typeface="Helvetica Light"/>
              </a:rPr>
              <a:t>Reach out for extra assistance </a:t>
            </a:r>
          </a:p>
        </p:txBody>
      </p:sp>
      <p:sp>
        <p:nvSpPr>
          <p:cNvPr id="111620" name="Text Placeholder 4">
            <a:extLst>
              <a:ext uri="{FF2B5EF4-FFF2-40B4-BE49-F238E27FC236}">
                <a16:creationId xmlns:a16="http://schemas.microsoft.com/office/drawing/2014/main" id="{2F3339C8-7DF9-4835-91EB-6A01875CD803}"/>
              </a:ext>
            </a:extLst>
          </p:cNvPr>
          <p:cNvSpPr>
            <a:spLocks noGrp="1" noChangeArrowheads="1"/>
          </p:cNvSpPr>
          <p:nvPr>
            <p:ph type="body" idx="1"/>
          </p:nvPr>
        </p:nvSpPr>
        <p:spPr bwMode="auto">
          <a:xfrm>
            <a:off x="6318105" y="2936466"/>
            <a:ext cx="4512860" cy="473628"/>
          </a:xfrm>
        </p:spPr>
        <p:txBody>
          <a:bodyPr vert="horz" wrap="square" numCol="1" anchor="t" anchorCtr="0" compatLnSpc="1">
            <a:prstTxWarp prst="textNoShape">
              <a:avLst/>
            </a:prstTxWarp>
            <a:normAutofit lnSpcReduction="10000"/>
          </a:bodyPr>
          <a:lstStyle/>
          <a:p>
            <a:pPr marL="0" indent="0" algn="ctr">
              <a:buNone/>
            </a:pPr>
            <a:r>
              <a:rPr lang="en-US" altLang="en-US" sz="2800" dirty="0">
                <a:solidFill>
                  <a:schemeClr val="bg1"/>
                </a:solidFill>
              </a:rPr>
              <a:t>Vitality Customer Care</a:t>
            </a:r>
          </a:p>
        </p:txBody>
      </p:sp>
      <p:sp>
        <p:nvSpPr>
          <p:cNvPr id="7" name="Slide Number Placeholder 6">
            <a:extLst>
              <a:ext uri="{FF2B5EF4-FFF2-40B4-BE49-F238E27FC236}">
                <a16:creationId xmlns:a16="http://schemas.microsoft.com/office/drawing/2014/main" id="{6D84E35D-E4CE-4E43-8973-E60A46703C23}"/>
              </a:ext>
            </a:extLst>
          </p:cNvPr>
          <p:cNvSpPr>
            <a:spLocks noGrp="1"/>
          </p:cNvSpPr>
          <p:nvPr>
            <p:ph type="sldNum" sz="quarter" idx="10"/>
          </p:nvPr>
        </p:nvSpPr>
        <p:spPr/>
        <p:txBody>
          <a:bodyPr/>
          <a:lstStyle/>
          <a:p>
            <a:pPr>
              <a:defRPr/>
            </a:pPr>
            <a:fld id="{BC2E6A39-F5C2-470C-966D-DF1FF1DEA8E2}" type="slidenum">
              <a:rPr lang="en-US" smtClean="0"/>
              <a:pPr>
                <a:defRPr/>
              </a:pPr>
              <a:t>5</a:t>
            </a:fld>
            <a:endParaRPr lang="en-US"/>
          </a:p>
        </p:txBody>
      </p:sp>
      <p:sp>
        <p:nvSpPr>
          <p:cNvPr id="9" name="Rectangle 8">
            <a:extLst>
              <a:ext uri="{FF2B5EF4-FFF2-40B4-BE49-F238E27FC236}">
                <a16:creationId xmlns:a16="http://schemas.microsoft.com/office/drawing/2014/main" id="{24B0EC14-F6DA-47EA-9A42-C05AFFB97357}"/>
              </a:ext>
            </a:extLst>
          </p:cNvPr>
          <p:cNvSpPr/>
          <p:nvPr/>
        </p:nvSpPr>
        <p:spPr>
          <a:xfrm>
            <a:off x="6239661" y="3655770"/>
            <a:ext cx="4555401" cy="2709332"/>
          </a:xfrm>
          <a:prstGeom prst="rect">
            <a:avLst/>
          </a:prstGeom>
          <a:solidFill>
            <a:schemeClr val="bg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kern="0">
              <a:sym typeface="Helvetica Light"/>
            </a:endParaRPr>
          </a:p>
        </p:txBody>
      </p:sp>
      <p:sp>
        <p:nvSpPr>
          <p:cNvPr id="6" name="Content Placeholder 5">
            <a:extLst>
              <a:ext uri="{FF2B5EF4-FFF2-40B4-BE49-F238E27FC236}">
                <a16:creationId xmlns:a16="http://schemas.microsoft.com/office/drawing/2014/main" id="{9C85DC1F-A9FC-4D1E-8872-F8FCC164E499}"/>
              </a:ext>
            </a:extLst>
          </p:cNvPr>
          <p:cNvSpPr>
            <a:spLocks noGrp="1"/>
          </p:cNvSpPr>
          <p:nvPr>
            <p:ph sz="quarter" idx="4294967295"/>
          </p:nvPr>
        </p:nvSpPr>
        <p:spPr>
          <a:xfrm>
            <a:off x="6554178" y="3865320"/>
            <a:ext cx="4040716" cy="2554816"/>
          </a:xfrm>
        </p:spPr>
        <p:txBody>
          <a:bodyPr/>
          <a:lstStyle/>
          <a:p>
            <a:pPr marL="0" indent="0" algn="ctr" defTabSz="228584">
              <a:buNone/>
              <a:defRPr/>
            </a:pPr>
            <a:r>
              <a:rPr lang="en-US" b="1" dirty="0">
                <a:solidFill>
                  <a:schemeClr val="tx1">
                    <a:lumMod val="75000"/>
                  </a:schemeClr>
                </a:solidFill>
                <a:sym typeface="Helvetica Light"/>
              </a:rPr>
              <a:t>877.224.7117</a:t>
            </a:r>
          </a:p>
          <a:p>
            <a:pPr marL="0" indent="0" algn="ctr" defTabSz="228584">
              <a:buNone/>
              <a:defRPr/>
            </a:pPr>
            <a:br>
              <a:rPr lang="en-US" sz="1600" b="1" dirty="0">
                <a:solidFill>
                  <a:schemeClr val="tx1">
                    <a:lumMod val="75000"/>
                  </a:schemeClr>
                </a:solidFill>
                <a:sym typeface="Helvetica Light"/>
              </a:rPr>
            </a:br>
            <a:r>
              <a:rPr lang="en-US" sz="1600" b="1" dirty="0">
                <a:solidFill>
                  <a:schemeClr val="tx1">
                    <a:lumMod val="75000"/>
                  </a:schemeClr>
                </a:solidFill>
                <a:sym typeface="Helvetica Light"/>
              </a:rPr>
              <a:t>Fax: 877.224.7110</a:t>
            </a:r>
            <a:br>
              <a:rPr lang="en-US" sz="1600" b="1" dirty="0">
                <a:solidFill>
                  <a:schemeClr val="tx1">
                    <a:lumMod val="75000"/>
                  </a:schemeClr>
                </a:solidFill>
                <a:sym typeface="Helvetica Light"/>
              </a:rPr>
            </a:br>
            <a:br>
              <a:rPr lang="en-US" sz="1600" b="1" dirty="0">
                <a:solidFill>
                  <a:schemeClr val="tx1">
                    <a:lumMod val="75000"/>
                  </a:schemeClr>
                </a:solidFill>
                <a:sym typeface="Helvetica Light"/>
              </a:rPr>
            </a:br>
            <a:r>
              <a:rPr lang="en-US" sz="1600" b="1" dirty="0">
                <a:solidFill>
                  <a:schemeClr val="tx1">
                    <a:lumMod val="75000"/>
                  </a:schemeClr>
                </a:solidFill>
                <a:sym typeface="Helvetica Light"/>
              </a:rPr>
              <a:t>Hours: 8:00 a.m. – 5:00 p.m. (CST)</a:t>
            </a:r>
          </a:p>
          <a:p>
            <a:pPr marL="0" indent="0" algn="ctr" defTabSz="228584">
              <a:buNone/>
              <a:defRPr/>
            </a:pPr>
            <a:r>
              <a:rPr lang="en-US" sz="1600" b="1" dirty="0">
                <a:solidFill>
                  <a:schemeClr val="tx1">
                    <a:lumMod val="75000"/>
                  </a:schemeClr>
                </a:solidFill>
                <a:sym typeface="Helvetica Light"/>
              </a:rPr>
              <a:t>Monday - Friday</a:t>
            </a:r>
            <a:br>
              <a:rPr lang="en-US" sz="1600" b="1" dirty="0">
                <a:solidFill>
                  <a:schemeClr val="tx1">
                    <a:lumMod val="75000"/>
                  </a:schemeClr>
                </a:solidFill>
                <a:sym typeface="Helvetica Light"/>
              </a:rPr>
            </a:br>
            <a:br>
              <a:rPr lang="en-US" sz="1600" b="1" dirty="0">
                <a:solidFill>
                  <a:schemeClr val="tx1">
                    <a:lumMod val="75000"/>
                  </a:schemeClr>
                </a:solidFill>
                <a:sym typeface="Helvetica Light"/>
              </a:rPr>
            </a:br>
            <a:r>
              <a:rPr lang="en-US" sz="1600" b="1" dirty="0">
                <a:solidFill>
                  <a:schemeClr val="tx1">
                    <a:lumMod val="75000"/>
                  </a:schemeClr>
                </a:solidFill>
                <a:sym typeface="Helvetica Light"/>
              </a:rPr>
              <a:t>email: wellness@powerofvitality.com</a:t>
            </a:r>
          </a:p>
          <a:p>
            <a:pPr marL="171437" indent="-171437" algn="ctr" defTabSz="228584">
              <a:defRPr/>
            </a:pPr>
            <a:endParaRPr lang="en-US" sz="1800" dirty="0">
              <a:solidFill>
                <a:schemeClr val="tx1">
                  <a:lumMod val="75000"/>
                </a:schemeClr>
              </a:solidFill>
              <a:sym typeface="Helvetica Light"/>
            </a:endParaRPr>
          </a:p>
        </p:txBody>
      </p:sp>
      <p:sp>
        <p:nvSpPr>
          <p:cNvPr id="10" name="Content Placeholder 5">
            <a:extLst>
              <a:ext uri="{FF2B5EF4-FFF2-40B4-BE49-F238E27FC236}">
                <a16:creationId xmlns:a16="http://schemas.microsoft.com/office/drawing/2014/main" id="{8009C8EE-94D8-4349-BB21-2775F28299B1}"/>
              </a:ext>
            </a:extLst>
          </p:cNvPr>
          <p:cNvSpPr txBox="1">
            <a:spLocks/>
          </p:cNvSpPr>
          <p:nvPr/>
        </p:nvSpPr>
        <p:spPr>
          <a:xfrm>
            <a:off x="1412179" y="3899185"/>
            <a:ext cx="4040716" cy="2554816"/>
          </a:xfrm>
          <a:prstGeom prst="rect">
            <a:avLst/>
          </a:prstGeom>
          <a:ln w="12700">
            <a:miter lim="400000"/>
          </a:ln>
          <a:extLst>
            <a:ext uri="{C572A759-6A51-4108-AA02-DFA0A04FC94B}"/>
          </a:extLst>
        </p:spPr>
        <p:txBody>
          <a:bodyPr lIns="0" tIns="0" rIns="0" bIns="0">
            <a:normAutofit/>
          </a:bodyPr>
          <a:lstStyle>
            <a:lvl1pPr marL="127000" indent="-127000" algn="l" defTabSz="169863" rtl="0" fontAlgn="base">
              <a:spcBef>
                <a:spcPts val="113"/>
              </a:spcBef>
              <a:spcAft>
                <a:spcPct val="0"/>
              </a:spcAft>
              <a:defRPr sz="1300">
                <a:solidFill>
                  <a:srgbClr val="6D6E71"/>
                </a:solidFill>
                <a:latin typeface="Open Sans Light" panose="020B0306030504020204" pitchFamily="34" charset="0"/>
                <a:ea typeface="Open Sans Light" panose="020B0306030504020204" pitchFamily="34" charset="0"/>
                <a:cs typeface="Open Sans Light" panose="020B0306030504020204" pitchFamily="34" charset="0"/>
                <a:sym typeface="Helvetica Light" panose="020B0500000000000000" pitchFamily="34" charset="0"/>
              </a:defRPr>
            </a:lvl1pPr>
            <a:lvl2pPr marL="322263" indent="-179388" algn="l" defTabSz="169863" rtl="0" fontAlgn="base">
              <a:spcBef>
                <a:spcPts val="675"/>
              </a:spcBef>
              <a:spcAft>
                <a:spcPct val="0"/>
              </a:spcAft>
              <a:buSzPct val="100000"/>
              <a:buChar char="•"/>
              <a:defRPr sz="1300">
                <a:solidFill>
                  <a:srgbClr val="6D6E71"/>
                </a:solidFill>
                <a:latin typeface="Open Sans Light" panose="020B0306030504020204" pitchFamily="34" charset="0"/>
                <a:ea typeface="Open Sans Light" panose="020B0306030504020204" pitchFamily="34" charset="0"/>
                <a:cs typeface="Open Sans Light" panose="020B0306030504020204" pitchFamily="34" charset="0"/>
                <a:sym typeface="Helvetica Light" panose="020B0500000000000000" pitchFamily="34" charset="0"/>
              </a:defRPr>
            </a:lvl2pPr>
            <a:lvl3pPr marL="465138" indent="-179388" algn="l" defTabSz="169863" rtl="0" fontAlgn="base">
              <a:spcBef>
                <a:spcPts val="675"/>
              </a:spcBef>
              <a:spcAft>
                <a:spcPct val="0"/>
              </a:spcAft>
              <a:buSzPct val="100000"/>
              <a:buChar char="-"/>
              <a:defRPr sz="1300">
                <a:solidFill>
                  <a:srgbClr val="6D6E71"/>
                </a:solidFill>
                <a:latin typeface="Open Sans Light" panose="020B0306030504020204" pitchFamily="34" charset="0"/>
                <a:ea typeface="Open Sans Light" panose="020B0306030504020204" pitchFamily="34" charset="0"/>
                <a:cs typeface="Open Sans Light" panose="020B0306030504020204" pitchFamily="34" charset="0"/>
                <a:sym typeface="Helvetica Light" panose="020B0500000000000000" pitchFamily="34" charset="0"/>
              </a:defRPr>
            </a:lvl3pPr>
            <a:lvl4pPr marL="1014413" indent="-300038" algn="l" defTabSz="169863" rtl="0" fontAlgn="base">
              <a:spcBef>
                <a:spcPts val="675"/>
              </a:spcBef>
              <a:spcAft>
                <a:spcPct val="0"/>
              </a:spcAft>
              <a:buSzPct val="100000"/>
              <a:buAutoNum type="alphaUcPeriod"/>
              <a:defRPr sz="1300">
                <a:solidFill>
                  <a:srgbClr val="6D6E71"/>
                </a:solidFill>
                <a:latin typeface="Open Sans Light" panose="020B0306030504020204" pitchFamily="34" charset="0"/>
                <a:ea typeface="Open Sans Light" panose="020B0306030504020204" pitchFamily="34" charset="0"/>
                <a:cs typeface="Open Sans Light" panose="020B0306030504020204" pitchFamily="34" charset="0"/>
                <a:sym typeface="Helvetica Light" panose="020B0500000000000000" pitchFamily="34" charset="0"/>
              </a:defRPr>
            </a:lvl4pPr>
            <a:lvl5pPr marL="1001713" indent="-239713" algn="l" defTabSz="169863" rtl="0" fontAlgn="base">
              <a:spcBef>
                <a:spcPts val="675"/>
              </a:spcBef>
              <a:spcAft>
                <a:spcPct val="0"/>
              </a:spcAft>
              <a:buSzPct val="100000"/>
              <a:buAutoNum type="arabicPeriod"/>
              <a:defRPr sz="1300">
                <a:solidFill>
                  <a:srgbClr val="6D6E71"/>
                </a:solidFill>
                <a:latin typeface="Open Sans Light" panose="020B0306030504020204" pitchFamily="34" charset="0"/>
                <a:ea typeface="Open Sans Light" panose="020B0306030504020204" pitchFamily="34" charset="0"/>
                <a:cs typeface="Open Sans Light" panose="020B0306030504020204" pitchFamily="34" charset="0"/>
                <a:sym typeface="Helvetica Light" panose="020B0500000000000000" pitchFamily="34" charset="0"/>
              </a:defRPr>
            </a:lvl5pPr>
            <a:lvl6pPr marL="326810" marR="0" indent="-111913" algn="l" defTabSz="171442" rtl="0" eaLnBrk="1" latinLnBrk="0" hangingPunct="1">
              <a:lnSpc>
                <a:spcPct val="100000"/>
              </a:lnSpc>
              <a:spcBef>
                <a:spcPts val="113"/>
              </a:spcBef>
              <a:spcAft>
                <a:spcPts val="0"/>
              </a:spcAft>
              <a:buClrTx/>
              <a:buSzPct val="100000"/>
              <a:buFontTx/>
              <a:buChar char="•"/>
              <a:tabLst/>
              <a:defRPr sz="1763" b="0" i="0" u="none" strike="noStrike" cap="none" spc="0" baseline="0">
                <a:ln>
                  <a:noFill/>
                </a:ln>
                <a:solidFill>
                  <a:srgbClr val="6D6E71"/>
                </a:solidFill>
                <a:uFillTx/>
                <a:latin typeface="+mj-lt"/>
                <a:ea typeface="+mj-ea"/>
                <a:cs typeface="+mj-cs"/>
                <a:sym typeface="Helvetica Light"/>
              </a:defRPr>
            </a:lvl6pPr>
            <a:lvl7pPr marL="498252" marR="0" indent="-111913" algn="l" defTabSz="171442" rtl="0" eaLnBrk="1" latinLnBrk="0" hangingPunct="1">
              <a:lnSpc>
                <a:spcPct val="100000"/>
              </a:lnSpc>
              <a:spcBef>
                <a:spcPts val="113"/>
              </a:spcBef>
              <a:spcAft>
                <a:spcPts val="0"/>
              </a:spcAft>
              <a:buClrTx/>
              <a:buSzPct val="100000"/>
              <a:buFontTx/>
              <a:buChar char="•"/>
              <a:tabLst/>
              <a:defRPr sz="1763" b="0" i="0" u="none" strike="noStrike" cap="none" spc="0" baseline="0">
                <a:ln>
                  <a:noFill/>
                </a:ln>
                <a:solidFill>
                  <a:srgbClr val="6D6E71"/>
                </a:solidFill>
                <a:uFillTx/>
                <a:latin typeface="+mj-lt"/>
                <a:ea typeface="+mj-ea"/>
                <a:cs typeface="+mj-cs"/>
                <a:sym typeface="Helvetica Light"/>
              </a:defRPr>
            </a:lvl7pPr>
            <a:lvl8pPr marL="669692" marR="0" indent="-111913" algn="l" defTabSz="171442" rtl="0" eaLnBrk="1" latinLnBrk="0" hangingPunct="1">
              <a:lnSpc>
                <a:spcPct val="100000"/>
              </a:lnSpc>
              <a:spcBef>
                <a:spcPts val="113"/>
              </a:spcBef>
              <a:spcAft>
                <a:spcPts val="0"/>
              </a:spcAft>
              <a:buClrTx/>
              <a:buSzPct val="100000"/>
              <a:buFontTx/>
              <a:buChar char="•"/>
              <a:tabLst/>
              <a:defRPr sz="1763" b="0" i="0" u="none" strike="noStrike" cap="none" spc="0" baseline="0">
                <a:ln>
                  <a:noFill/>
                </a:ln>
                <a:solidFill>
                  <a:srgbClr val="6D6E71"/>
                </a:solidFill>
                <a:uFillTx/>
                <a:latin typeface="+mj-lt"/>
                <a:ea typeface="+mj-ea"/>
                <a:cs typeface="+mj-cs"/>
                <a:sym typeface="Helvetica Light"/>
              </a:defRPr>
            </a:lvl8pPr>
            <a:lvl9pPr marL="841134" marR="0" indent="-111913" algn="l" defTabSz="171442" rtl="0" eaLnBrk="1" latinLnBrk="0" hangingPunct="1">
              <a:lnSpc>
                <a:spcPct val="100000"/>
              </a:lnSpc>
              <a:spcBef>
                <a:spcPts val="113"/>
              </a:spcBef>
              <a:spcAft>
                <a:spcPts val="0"/>
              </a:spcAft>
              <a:buClrTx/>
              <a:buSzPct val="100000"/>
              <a:buFontTx/>
              <a:buChar char="•"/>
              <a:tabLst/>
              <a:defRPr sz="1763" b="0" i="0" u="none" strike="noStrike" cap="none" spc="0" baseline="0">
                <a:ln>
                  <a:noFill/>
                </a:ln>
                <a:solidFill>
                  <a:srgbClr val="6D6E71"/>
                </a:solidFill>
                <a:uFillTx/>
                <a:latin typeface="+mj-lt"/>
                <a:ea typeface="+mj-ea"/>
                <a:cs typeface="+mj-cs"/>
                <a:sym typeface="Helvetica Light"/>
              </a:defRPr>
            </a:lvl9pPr>
          </a:lstStyle>
          <a:p>
            <a:pPr marL="0" indent="0" algn="ctr" defTabSz="228584" fontAlgn="auto">
              <a:spcAft>
                <a:spcPts val="0"/>
              </a:spcAft>
              <a:defRPr/>
            </a:pPr>
            <a:endParaRPr lang="en-US" sz="1800" kern="0">
              <a:solidFill>
                <a:schemeClr val="tx1">
                  <a:lumMod val="75000"/>
                </a:schemeClr>
              </a:solidFill>
              <a:sym typeface="Helvetica Light"/>
            </a:endParaRP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980BFF797C8A43A29EDC5A666CCEBB" ma:contentTypeVersion="14" ma:contentTypeDescription="Create a new document." ma:contentTypeScope="" ma:versionID="809392d3bfb33e82cd977e487d3dcad4">
  <xsd:schema xmlns:xsd="http://www.w3.org/2001/XMLSchema" xmlns:xs="http://www.w3.org/2001/XMLSchema" xmlns:p="http://schemas.microsoft.com/office/2006/metadata/properties" xmlns:ns2="df5f1c64-a2d3-4332-9f8d-c8619b2cba23" xmlns:ns3="0a71efb1-5250-41f9-9a5a-0cbae10a56dd" targetNamespace="http://schemas.microsoft.com/office/2006/metadata/properties" ma:root="true" ma:fieldsID="e7e1e8e0abd55cd4c0a3a9b1c8577f96" ns2:_="" ns3:_="">
    <xsd:import namespace="df5f1c64-a2d3-4332-9f8d-c8619b2cba23"/>
    <xsd:import namespace="0a71efb1-5250-41f9-9a5a-0cbae10a56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f1c64-a2d3-4332-9f8d-c8619b2cba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test" ma:index="21" nillable="true" ma:displayName="test" ma:format="DateTime" ma:internalName="tes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71efb1-5250-41f9-9a5a-0cbae10a56d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df5f1c64-a2d3-4332-9f8d-c8619b2cba23" xsi:nil="true"/>
  </documentManagement>
</p:properties>
</file>

<file path=customXml/itemProps1.xml><?xml version="1.0" encoding="utf-8"?>
<ds:datastoreItem xmlns:ds="http://schemas.openxmlformats.org/officeDocument/2006/customXml" ds:itemID="{DFB99CB9-CCC3-4F43-8519-10D0C69D5DA0}"/>
</file>

<file path=customXml/itemProps2.xml><?xml version="1.0" encoding="utf-8"?>
<ds:datastoreItem xmlns:ds="http://schemas.openxmlformats.org/officeDocument/2006/customXml" ds:itemID="{B3A8987A-ED32-4F20-93BC-FB2AB3C3A479}"/>
</file>

<file path=customXml/itemProps3.xml><?xml version="1.0" encoding="utf-8"?>
<ds:datastoreItem xmlns:ds="http://schemas.openxmlformats.org/officeDocument/2006/customXml" ds:itemID="{3A9AC3A2-77CC-42FB-9C23-A56997B28E24}"/>
</file>

<file path=docProps/app.xml><?xml version="1.0" encoding="utf-8"?>
<Properties xmlns="http://schemas.openxmlformats.org/officeDocument/2006/extended-properties" xmlns:vt="http://schemas.openxmlformats.org/officeDocument/2006/docPropsVTypes">
  <TotalTime>289</TotalTime>
  <Words>261</Words>
  <Application>Microsoft Office PowerPoint</Application>
  <PresentationFormat>Widescreen</PresentationFormat>
  <Paragraphs>20</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Open Sans Light</vt:lpstr>
      <vt:lpstr>Office Theme</vt:lpstr>
      <vt:lpstr>PowerPoint Presentation</vt:lpstr>
      <vt:lpstr>PowerPoint Presentation</vt:lpstr>
      <vt:lpstr>PowerPoint Presentation</vt:lpstr>
      <vt:lpstr>PowerPoint Presentation</vt:lpstr>
      <vt:lpstr>Reach out for extra assistance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Marshall</dc:creator>
  <cp:lastModifiedBy>Jackie Marshall</cp:lastModifiedBy>
  <cp:revision>4</cp:revision>
  <dcterms:created xsi:type="dcterms:W3CDTF">2020-12-22T14:34:39Z</dcterms:created>
  <dcterms:modified xsi:type="dcterms:W3CDTF">2020-12-22T19:24:30Z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0x0101000B980BFF797C8A43A29EDC5A666CCEBB</vt:lpwstr>
  </property>
  <property fmtid="{D5CDD505-2E9C-101B-9397-08002B2CF9AE}" pid="3" name="Order">
    <vt:r8>48754000</vt:r8>
  </property>
</Properties>
</file>